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Inter"/>
      <p:regular r:id="rId36"/>
      <p:bold r:id="rId37"/>
      <p:italic r:id="rId38"/>
      <p:boldItalic r:id="rId39"/>
    </p:embeddedFont>
    <p:embeddedFont>
      <p:font typeface="DM Sans Black"/>
      <p:bold r:id="rId40"/>
      <p:boldItalic r:id="rId41"/>
    </p:embeddedFont>
    <p:embeddedFont>
      <p:font typeface="Helvetica Neue"/>
      <p:regular r:id="rId42"/>
      <p:bold r:id="rId43"/>
      <p:italic r:id="rId44"/>
      <p:boldItalic r:id="rId45"/>
    </p:embeddedFont>
    <p:embeddedFont>
      <p:font typeface="Roboto Mono"/>
      <p:regular r:id="rId46"/>
      <p:bold r:id="rId47"/>
      <p:italic r:id="rId48"/>
      <p:boldItalic r:id="rId49"/>
    </p:embeddedFont>
    <p:embeddedFont>
      <p:font typeface="DM Sans Medium"/>
      <p:regular r:id="rId50"/>
      <p:bold r:id="rId51"/>
      <p:italic r:id="rId52"/>
      <p:boldItalic r:id="rId53"/>
    </p:embeddedFont>
    <p:embeddedFont>
      <p:font typeface="Inter Light"/>
      <p:regular r:id="rId54"/>
      <p:bold r:id="rId55"/>
      <p:italic r:id="rId56"/>
      <p:boldItalic r:id="rId57"/>
    </p:embeddedFont>
    <p:embeddedFont>
      <p:font typeface="Roboto"/>
      <p:regular r:id="rId58"/>
      <p:bold r:id="rId59"/>
      <p:italic r:id="rId60"/>
      <p:boldItalic r:id="rId61"/>
    </p:embeddedFont>
    <p:embeddedFont>
      <p:font typeface="Arial Narrow"/>
      <p:regular r:id="rId62"/>
      <p:bold r:id="rId63"/>
      <p:italic r:id="rId64"/>
      <p:boldItalic r:id="rId65"/>
    </p:embeddedFont>
    <p:embeddedFont>
      <p:font typeface="Google Sans"/>
      <p:regular r:id="rId66"/>
      <p:bold r:id="rId67"/>
      <p:italic r:id="rId68"/>
      <p:boldItalic r:id="rId69"/>
    </p:embeddedFont>
    <p:embeddedFont>
      <p:font typeface="DM Sans ExtraBold"/>
      <p:bold r:id="rId70"/>
      <p:boldItalic r:id="rId71"/>
    </p:embeddedFont>
    <p:embeddedFont>
      <p:font typeface="Google Sans Medium"/>
      <p:regular r:id="rId72"/>
      <p:bold r:id="rId73"/>
      <p:italic r:id="rId74"/>
      <p:boldItalic r:id="rId75"/>
    </p:embeddedFont>
    <p:embeddedFont>
      <p:font typeface="Inter ExtraBold"/>
      <p:bold r:id="rId76"/>
      <p:boldItalic r:id="rId77"/>
    </p:embeddedFont>
    <p:embeddedFont>
      <p:font typeface="DM Sans Light"/>
      <p:regular r:id="rId78"/>
      <p:bold r:id="rId79"/>
      <p:italic r:id="rId80"/>
      <p:boldItalic r:id="rId81"/>
    </p:embeddedFont>
    <p:embeddedFont>
      <p:font typeface="Helvetica Neue Light"/>
      <p:regular r:id="rId82"/>
      <p:bold r:id="rId83"/>
      <p:italic r:id="rId84"/>
      <p:boldItalic r:id="rId85"/>
    </p:embeddedFont>
    <p:embeddedFont>
      <p:font typeface="DM Sans"/>
      <p:regular r:id="rId86"/>
      <p:bold r:id="rId87"/>
      <p:italic r:id="rId88"/>
      <p:boldItalic r:id="rId89"/>
    </p:embeddedFont>
    <p:embeddedFont>
      <p:font typeface="Inter ExtraLight"/>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lack-bold.fntdata"/><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font" Target="fonts/HelveticaNeue-regular.fntdata"/><Relationship Id="rId86" Type="http://schemas.openxmlformats.org/officeDocument/2006/relationships/font" Target="fonts/DMSans-regular.fntdata"/><Relationship Id="rId41" Type="http://schemas.openxmlformats.org/officeDocument/2006/relationships/font" Target="fonts/DMSansBlack-boldItalic.fntdata"/><Relationship Id="rId85" Type="http://schemas.openxmlformats.org/officeDocument/2006/relationships/font" Target="fonts/HelveticaNeueLight-boldItalic.fntdata"/><Relationship Id="rId44" Type="http://schemas.openxmlformats.org/officeDocument/2006/relationships/font" Target="fonts/HelveticaNeue-italic.fntdata"/><Relationship Id="rId88" Type="http://schemas.openxmlformats.org/officeDocument/2006/relationships/font" Target="fonts/DMSans-italic.fntdata"/><Relationship Id="rId43" Type="http://schemas.openxmlformats.org/officeDocument/2006/relationships/font" Target="fonts/HelveticaNeue-bold.fntdata"/><Relationship Id="rId87" Type="http://schemas.openxmlformats.org/officeDocument/2006/relationships/font" Target="fonts/DMSans-bold.fntdata"/><Relationship Id="rId46" Type="http://schemas.openxmlformats.org/officeDocument/2006/relationships/font" Target="fonts/RobotoMono-regular.fntdata"/><Relationship Id="rId45" Type="http://schemas.openxmlformats.org/officeDocument/2006/relationships/font" Target="fonts/HelveticaNeue-boldItalic.fntdata"/><Relationship Id="rId89" Type="http://schemas.openxmlformats.org/officeDocument/2006/relationships/font" Target="fonts/DMSans-boldItalic.fntdata"/><Relationship Id="rId80" Type="http://schemas.openxmlformats.org/officeDocument/2006/relationships/font" Target="fonts/DMSansLight-italic.fntdata"/><Relationship Id="rId82" Type="http://schemas.openxmlformats.org/officeDocument/2006/relationships/font" Target="fonts/HelveticaNeueLight-regular.fntdata"/><Relationship Id="rId81" Type="http://schemas.openxmlformats.org/officeDocument/2006/relationships/font" Target="fonts/DMSans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ogleSansMedium-bold.fntdata"/><Relationship Id="rId72" Type="http://schemas.openxmlformats.org/officeDocument/2006/relationships/font" Target="fonts/GoogleSansMedium-regular.fntdata"/><Relationship Id="rId31" Type="http://schemas.openxmlformats.org/officeDocument/2006/relationships/slide" Target="slides/slide26.xml"/><Relationship Id="rId75" Type="http://schemas.openxmlformats.org/officeDocument/2006/relationships/font" Target="fonts/GoogleSansMedium-boldItalic.fntdata"/><Relationship Id="rId30" Type="http://schemas.openxmlformats.org/officeDocument/2006/relationships/slide" Target="slides/slide25.xml"/><Relationship Id="rId74" Type="http://schemas.openxmlformats.org/officeDocument/2006/relationships/font" Target="fonts/GoogleSansMedium-italic.fntdata"/><Relationship Id="rId33" Type="http://schemas.openxmlformats.org/officeDocument/2006/relationships/slide" Target="slides/slide28.xml"/><Relationship Id="rId77" Type="http://schemas.openxmlformats.org/officeDocument/2006/relationships/font" Target="fonts/InterExtraBold-boldItalic.fntdata"/><Relationship Id="rId32" Type="http://schemas.openxmlformats.org/officeDocument/2006/relationships/slide" Target="slides/slide27.xml"/><Relationship Id="rId76" Type="http://schemas.openxmlformats.org/officeDocument/2006/relationships/font" Target="fonts/InterExtraBold-bold.fntdata"/><Relationship Id="rId35" Type="http://schemas.openxmlformats.org/officeDocument/2006/relationships/slide" Target="slides/slide30.xml"/><Relationship Id="rId79" Type="http://schemas.openxmlformats.org/officeDocument/2006/relationships/font" Target="fonts/DMSansLight-bold.fntdata"/><Relationship Id="rId34" Type="http://schemas.openxmlformats.org/officeDocument/2006/relationships/slide" Target="slides/slide29.xml"/><Relationship Id="rId78" Type="http://schemas.openxmlformats.org/officeDocument/2006/relationships/font" Target="fonts/DMSansLight-regular.fntdata"/><Relationship Id="rId71" Type="http://schemas.openxmlformats.org/officeDocument/2006/relationships/font" Target="fonts/DMSansExtraBold-boldItalic.fntdata"/><Relationship Id="rId70" Type="http://schemas.openxmlformats.org/officeDocument/2006/relationships/font" Target="fonts/DMSansExtraBold-bold.fntdata"/><Relationship Id="rId37" Type="http://schemas.openxmlformats.org/officeDocument/2006/relationships/font" Target="fonts/Inter-bold.fntdata"/><Relationship Id="rId36" Type="http://schemas.openxmlformats.org/officeDocument/2006/relationships/font" Target="fonts/Inter-regular.fntdata"/><Relationship Id="rId39" Type="http://schemas.openxmlformats.org/officeDocument/2006/relationships/font" Target="fonts/Inter-boldItalic.fntdata"/><Relationship Id="rId38" Type="http://schemas.openxmlformats.org/officeDocument/2006/relationships/font" Target="fonts/Inter-italic.fntdata"/><Relationship Id="rId62" Type="http://schemas.openxmlformats.org/officeDocument/2006/relationships/font" Target="fonts/ArialNarrow-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ArialNarrow-italic.fntdata"/><Relationship Id="rId63" Type="http://schemas.openxmlformats.org/officeDocument/2006/relationships/font" Target="fonts/ArialNarrow-bold.fntdata"/><Relationship Id="rId22" Type="http://schemas.openxmlformats.org/officeDocument/2006/relationships/slide" Target="slides/slide17.xml"/><Relationship Id="rId66" Type="http://schemas.openxmlformats.org/officeDocument/2006/relationships/font" Target="fonts/GoogleSans-regular.fntdata"/><Relationship Id="rId21" Type="http://schemas.openxmlformats.org/officeDocument/2006/relationships/slide" Target="slides/slide16.xml"/><Relationship Id="rId65" Type="http://schemas.openxmlformats.org/officeDocument/2006/relationships/font" Target="fonts/ArialNarrow-boldItalic.fntdata"/><Relationship Id="rId24" Type="http://schemas.openxmlformats.org/officeDocument/2006/relationships/slide" Target="slides/slide19.xml"/><Relationship Id="rId68" Type="http://schemas.openxmlformats.org/officeDocument/2006/relationships/font" Target="fonts/GoogleSans-italic.fntdata"/><Relationship Id="rId23" Type="http://schemas.openxmlformats.org/officeDocument/2006/relationships/slide" Target="slides/slide18.xml"/><Relationship Id="rId67" Type="http://schemas.openxmlformats.org/officeDocument/2006/relationships/font" Target="fonts/GoogleSans-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Google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Medium-bold.fntdata"/><Relationship Id="rId50" Type="http://schemas.openxmlformats.org/officeDocument/2006/relationships/font" Target="fonts/DMSansMedium-regular.fntdata"/><Relationship Id="rId53" Type="http://schemas.openxmlformats.org/officeDocument/2006/relationships/font" Target="fonts/DMSansMedium-boldItalic.fntdata"/><Relationship Id="rId52" Type="http://schemas.openxmlformats.org/officeDocument/2006/relationships/font" Target="fonts/DMSansMedium-italic.fntdata"/><Relationship Id="rId11" Type="http://schemas.openxmlformats.org/officeDocument/2006/relationships/slide" Target="slides/slide6.xml"/><Relationship Id="rId55" Type="http://schemas.openxmlformats.org/officeDocument/2006/relationships/font" Target="fonts/InterLight-bold.fntdata"/><Relationship Id="rId10" Type="http://schemas.openxmlformats.org/officeDocument/2006/relationships/slide" Target="slides/slide5.xml"/><Relationship Id="rId54" Type="http://schemas.openxmlformats.org/officeDocument/2006/relationships/font" Target="fonts/InterLight-regular.fntdata"/><Relationship Id="rId13" Type="http://schemas.openxmlformats.org/officeDocument/2006/relationships/slide" Target="slides/slide8.xml"/><Relationship Id="rId57" Type="http://schemas.openxmlformats.org/officeDocument/2006/relationships/font" Target="fonts/InterLight-boldItalic.fntdata"/><Relationship Id="rId12" Type="http://schemas.openxmlformats.org/officeDocument/2006/relationships/slide" Target="slides/slide7.xml"/><Relationship Id="rId56" Type="http://schemas.openxmlformats.org/officeDocument/2006/relationships/font" Target="fonts/InterLight-italic.fntdata"/><Relationship Id="rId91" Type="http://schemas.openxmlformats.org/officeDocument/2006/relationships/font" Target="fonts/InterExtraLight-bold.fntdata"/><Relationship Id="rId90" Type="http://schemas.openxmlformats.org/officeDocument/2006/relationships/font" Target="fonts/InterExtraLight-regular.fntdata"/><Relationship Id="rId93" Type="http://schemas.openxmlformats.org/officeDocument/2006/relationships/font" Target="fonts/InterExtraLight-boldItalic.fntdata"/><Relationship Id="rId92" Type="http://schemas.openxmlformats.org/officeDocument/2006/relationships/font" Target="fonts/InterExtraLight-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73f8219df0_0_7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373f8219df0_0_7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3d2a3e0e4e_0_9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33d2a3e0e4e_0_9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3d2a3e0e4e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3d2a3e0e4e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 of the progress in general and in NASA - SL applications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3d2a3e0e4e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3d2a3e0e4e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73f8219df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73f8219df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3d2a48b12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3d2a48b12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3d2a3e0e4e_0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3d2a3e0e4e_0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3d2a48b128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3d2a48b128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3d2a3e0e4e_0_1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3d2a3e0e4e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73f8219df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73f8219df0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73f8219df0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73f8219df0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73f8219df0_0_329:notes"/>
          <p:cNvSpPr txBox="1"/>
          <p:nvPr>
            <p:ph idx="1" type="body"/>
          </p:nvPr>
        </p:nvSpPr>
        <p:spPr>
          <a:xfrm>
            <a:off x="685801"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373f8219df0_0_329: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73f8219df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73f8219df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73f8219df0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73f8219df0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73f8219df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73f8219df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73f8219df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73f8219df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73f8219df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73f8219df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3d2a3e0e4e_0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3d2a3e0e4e_0_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6a7b0073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6a7b0073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ESAC</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72475e8310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72475e8310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3d2a3e0e4e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3d2a3e0e4e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3d2a3e0e4e_0_2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3d2a3e0e4e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73f8219df0_0_336:notes"/>
          <p:cNvSpPr txBox="1"/>
          <p:nvPr>
            <p:ph idx="1" type="body"/>
          </p:nvPr>
        </p:nvSpPr>
        <p:spPr>
          <a:xfrm>
            <a:off x="685801"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373f8219df0_0_336: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73f8219df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73f8219df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73f8219df0_0_354:notes"/>
          <p:cNvSpPr txBox="1"/>
          <p:nvPr>
            <p:ph idx="1" type="body"/>
          </p:nvPr>
        </p:nvSpPr>
        <p:spPr>
          <a:xfrm>
            <a:off x="685801"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373f8219df0_0_354: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73f8219df0_0_580:notes"/>
          <p:cNvSpPr txBox="1"/>
          <p:nvPr>
            <p:ph idx="1" type="body"/>
          </p:nvPr>
        </p:nvSpPr>
        <p:spPr>
          <a:xfrm>
            <a:off x="685801"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373f8219df0_0_580: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73f8219df0_0_596:notes"/>
          <p:cNvSpPr txBox="1"/>
          <p:nvPr>
            <p:ph idx="1" type="body"/>
          </p:nvPr>
        </p:nvSpPr>
        <p:spPr>
          <a:xfrm>
            <a:off x="685801"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373f8219df0_0_596: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73f8219df0_0_6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373f8219df0_0_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73f8219df0_0_498:notes"/>
          <p:cNvSpPr txBox="1"/>
          <p:nvPr>
            <p:ph idx="1" type="body"/>
          </p:nvPr>
        </p:nvSpPr>
        <p:spPr>
          <a:xfrm>
            <a:off x="685801"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373f8219df0_0_498: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73f8219d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73f8219d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08">
  <p:cSld name="Text 08">
    <p:bg>
      <p:bgPr>
        <a:solidFill>
          <a:schemeClr val="lt1"/>
        </a:solidFill>
      </p:bgPr>
    </p:bg>
    <p:spTree>
      <p:nvGrpSpPr>
        <p:cNvPr id="6" name="Shape 6"/>
        <p:cNvGrpSpPr/>
        <p:nvPr/>
      </p:nvGrpSpPr>
      <p:grpSpPr>
        <a:xfrm>
          <a:off x="0" y="0"/>
          <a:ext cx="0" cy="0"/>
          <a:chOff x="0" y="0"/>
          <a:chExt cx="0" cy="0"/>
        </a:xfrm>
      </p:grpSpPr>
      <p:sp>
        <p:nvSpPr>
          <p:cNvPr id="7" name="Google Shape;7;p2"/>
          <p:cNvSpPr txBox="1"/>
          <p:nvPr>
            <p:ph idx="1" type="body"/>
          </p:nvPr>
        </p:nvSpPr>
        <p:spPr>
          <a:xfrm>
            <a:off x="286309"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2"/>
          <p:cNvSpPr txBox="1"/>
          <p:nvPr>
            <p:ph idx="2" type="body"/>
          </p:nvPr>
        </p:nvSpPr>
        <p:spPr>
          <a:xfrm>
            <a:off x="3543434"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descr="NASA_Insignia-RGB.svg" id="9" name="Google Shape;9;p2"/>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10" name="Google Shape;10;p2"/>
          <p:cNvSpPr txBox="1"/>
          <p:nvPr>
            <p:ph idx="3" type="body"/>
          </p:nvPr>
        </p:nvSpPr>
        <p:spPr>
          <a:xfrm>
            <a:off x="286308" y="828676"/>
            <a:ext cx="6466500" cy="796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3000"/>
              <a:buFont typeface="Arial"/>
              <a:buNone/>
              <a:defRPr b="0" i="0" sz="30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 name="Google Shape;11;p2"/>
          <p:cNvSpPr txBox="1"/>
          <p:nvPr>
            <p:ph idx="4" type="body"/>
          </p:nvPr>
        </p:nvSpPr>
        <p:spPr>
          <a:xfrm>
            <a:off x="291278" y="1587944"/>
            <a:ext cx="8566500" cy="321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 name="Google Shape;12;p2"/>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13" name="Google Shape;13;p2"/>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sp>
        <p:nvSpPr>
          <p:cNvPr id="14" name="Google Shape;14;p2"/>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hoto 19">
  <p:cSld name="1_Photo 19">
    <p:bg>
      <p:bgPr>
        <a:solidFill>
          <a:schemeClr val="dk1"/>
        </a:solidFill>
      </p:bgPr>
    </p:bg>
    <p:spTree>
      <p:nvGrpSpPr>
        <p:cNvPr id="115" name="Shape 115"/>
        <p:cNvGrpSpPr/>
        <p:nvPr/>
      </p:nvGrpSpPr>
      <p:grpSpPr>
        <a:xfrm>
          <a:off x="0" y="0"/>
          <a:ext cx="0" cy="0"/>
          <a:chOff x="0" y="0"/>
          <a:chExt cx="0" cy="0"/>
        </a:xfrm>
      </p:grpSpPr>
      <p:sp>
        <p:nvSpPr>
          <p:cNvPr id="116" name="Google Shape;116;p11"/>
          <p:cNvSpPr/>
          <p:nvPr/>
        </p:nvSpPr>
        <p:spPr>
          <a:xfrm>
            <a:off x="0" y="0"/>
            <a:ext cx="9144000" cy="5143500"/>
          </a:xfrm>
          <a:prstGeom prst="rect">
            <a:avLst/>
          </a:prstGeom>
          <a:blipFill rotWithShape="1">
            <a:blip r:embed="rId2">
              <a:alphaModFix/>
            </a:blip>
            <a:stretch>
              <a:fillRect b="-9259" l="0" r="0" t="-9259"/>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117" name="Google Shape;117;p11"/>
          <p:cNvSpPr/>
          <p:nvPr/>
        </p:nvSpPr>
        <p:spPr>
          <a:xfrm rot="10800000">
            <a:off x="0" y="0"/>
            <a:ext cx="9144000" cy="5143500"/>
          </a:xfrm>
          <a:prstGeom prst="rect">
            <a:avLst/>
          </a:prstGeom>
          <a:gradFill>
            <a:gsLst>
              <a:gs pos="0">
                <a:schemeClr val="lt1"/>
              </a:gs>
              <a:gs pos="2000">
                <a:schemeClr val="lt1"/>
              </a:gs>
              <a:gs pos="30000">
                <a:srgbClr val="FFFFFF">
                  <a:alpha val="93725"/>
                </a:srgbClr>
              </a:gs>
              <a:gs pos="67000">
                <a:srgbClr val="FFFFFF">
                  <a:alpha val="0"/>
                </a:srgbClr>
              </a:gs>
              <a:gs pos="100000">
                <a:srgbClr val="FFFFFF">
                  <a:alpha val="0"/>
                </a:srgbClr>
              </a:gs>
            </a:gsLst>
            <a:lin ang="1319991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118" name="Google Shape;118;p11"/>
          <p:cNvSpPr/>
          <p:nvPr/>
        </p:nvSpPr>
        <p:spPr>
          <a:xfrm>
            <a:off x="288038" y="1369200"/>
            <a:ext cx="2553300" cy="3311100"/>
          </a:xfrm>
          <a:prstGeom prst="rect">
            <a:avLst/>
          </a:prstGeom>
          <a:solidFill>
            <a:srgbClr val="F1F1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119" name="Google Shape;119;p11"/>
          <p:cNvSpPr txBox="1"/>
          <p:nvPr>
            <p:ph idx="1" type="body"/>
          </p:nvPr>
        </p:nvSpPr>
        <p:spPr>
          <a:xfrm>
            <a:off x="447260" y="3055621"/>
            <a:ext cx="1951800" cy="262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0" name="Google Shape;120;p11"/>
          <p:cNvSpPr txBox="1"/>
          <p:nvPr>
            <p:ph idx="2" type="body"/>
          </p:nvPr>
        </p:nvSpPr>
        <p:spPr>
          <a:xfrm>
            <a:off x="447261" y="3360173"/>
            <a:ext cx="1951800" cy="376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400"/>
              <a:buFont typeface="Arial"/>
              <a:buNone/>
              <a:defRPr b="1" i="0" sz="14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1" name="Google Shape;121;p11"/>
          <p:cNvSpPr txBox="1"/>
          <p:nvPr>
            <p:ph idx="3" type="body"/>
          </p:nvPr>
        </p:nvSpPr>
        <p:spPr>
          <a:xfrm>
            <a:off x="389381" y="3847854"/>
            <a:ext cx="2336100" cy="6804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2" name="Google Shape;122;p11"/>
          <p:cNvSpPr/>
          <p:nvPr>
            <p:ph idx="4" type="pic"/>
          </p:nvPr>
        </p:nvSpPr>
        <p:spPr>
          <a:xfrm>
            <a:off x="288994" y="1369200"/>
            <a:ext cx="2553300" cy="1564800"/>
          </a:xfrm>
          <a:prstGeom prst="rect">
            <a:avLst/>
          </a:prstGeom>
          <a:solidFill>
            <a:srgbClr val="3F3F3F"/>
          </a:solidFill>
          <a:ln>
            <a:noFill/>
          </a:ln>
        </p:spPr>
      </p:sp>
      <p:sp>
        <p:nvSpPr>
          <p:cNvPr id="123" name="Google Shape;123;p11"/>
          <p:cNvSpPr/>
          <p:nvPr/>
        </p:nvSpPr>
        <p:spPr>
          <a:xfrm>
            <a:off x="6299399" y="1369200"/>
            <a:ext cx="2553300" cy="3311100"/>
          </a:xfrm>
          <a:prstGeom prst="rect">
            <a:avLst/>
          </a:prstGeom>
          <a:solidFill>
            <a:srgbClr val="F1F1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lt1"/>
              </a:solidFill>
              <a:latin typeface="DM Sans"/>
              <a:ea typeface="DM Sans"/>
              <a:cs typeface="DM Sans"/>
              <a:sym typeface="DM Sans"/>
            </a:endParaRPr>
          </a:p>
        </p:txBody>
      </p:sp>
      <p:sp>
        <p:nvSpPr>
          <p:cNvPr id="124" name="Google Shape;124;p11"/>
          <p:cNvSpPr txBox="1"/>
          <p:nvPr>
            <p:ph idx="5" type="body"/>
          </p:nvPr>
        </p:nvSpPr>
        <p:spPr>
          <a:xfrm>
            <a:off x="6730254" y="3055621"/>
            <a:ext cx="1951800" cy="262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5" name="Google Shape;125;p11"/>
          <p:cNvSpPr txBox="1"/>
          <p:nvPr>
            <p:ph idx="6" type="body"/>
          </p:nvPr>
        </p:nvSpPr>
        <p:spPr>
          <a:xfrm>
            <a:off x="6730254" y="3360173"/>
            <a:ext cx="1951800" cy="376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400"/>
              <a:buFont typeface="Arial"/>
              <a:buNone/>
              <a:defRPr b="1" i="0" sz="14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6" name="Google Shape;126;p11"/>
          <p:cNvSpPr txBox="1"/>
          <p:nvPr>
            <p:ph idx="7" type="body"/>
          </p:nvPr>
        </p:nvSpPr>
        <p:spPr>
          <a:xfrm>
            <a:off x="6730254" y="3847854"/>
            <a:ext cx="1951800" cy="6804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7" name="Google Shape;127;p11"/>
          <p:cNvSpPr/>
          <p:nvPr>
            <p:ph idx="8" type="pic"/>
          </p:nvPr>
        </p:nvSpPr>
        <p:spPr>
          <a:xfrm>
            <a:off x="6299399" y="1369202"/>
            <a:ext cx="2553300" cy="1564800"/>
          </a:xfrm>
          <a:prstGeom prst="rect">
            <a:avLst/>
          </a:prstGeom>
          <a:solidFill>
            <a:srgbClr val="3F3F3F"/>
          </a:solidFill>
          <a:ln>
            <a:noFill/>
          </a:ln>
        </p:spPr>
      </p:sp>
      <p:sp>
        <p:nvSpPr>
          <p:cNvPr id="128" name="Google Shape;128;p11"/>
          <p:cNvSpPr/>
          <p:nvPr/>
        </p:nvSpPr>
        <p:spPr>
          <a:xfrm>
            <a:off x="3295350" y="1369200"/>
            <a:ext cx="2553300" cy="3311100"/>
          </a:xfrm>
          <a:prstGeom prst="rect">
            <a:avLst/>
          </a:prstGeom>
          <a:solidFill>
            <a:srgbClr val="F1F1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129" name="Google Shape;129;p11"/>
          <p:cNvSpPr txBox="1"/>
          <p:nvPr>
            <p:ph idx="9" type="body"/>
          </p:nvPr>
        </p:nvSpPr>
        <p:spPr>
          <a:xfrm>
            <a:off x="3623414" y="3055621"/>
            <a:ext cx="1951800" cy="262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0" name="Google Shape;130;p11"/>
          <p:cNvSpPr txBox="1"/>
          <p:nvPr>
            <p:ph idx="13" type="body"/>
          </p:nvPr>
        </p:nvSpPr>
        <p:spPr>
          <a:xfrm>
            <a:off x="3623414" y="3360173"/>
            <a:ext cx="1951800" cy="376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400"/>
              <a:buFont typeface="Arial"/>
              <a:buNone/>
              <a:defRPr b="1" i="0" sz="14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1" name="Google Shape;131;p11"/>
          <p:cNvSpPr txBox="1"/>
          <p:nvPr>
            <p:ph idx="14" type="body"/>
          </p:nvPr>
        </p:nvSpPr>
        <p:spPr>
          <a:xfrm>
            <a:off x="3623414" y="3847854"/>
            <a:ext cx="1951800" cy="6804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2" name="Google Shape;132;p11"/>
          <p:cNvSpPr/>
          <p:nvPr>
            <p:ph idx="15" type="pic"/>
          </p:nvPr>
        </p:nvSpPr>
        <p:spPr>
          <a:xfrm>
            <a:off x="3295350" y="1369200"/>
            <a:ext cx="2553300" cy="1564800"/>
          </a:xfrm>
          <a:prstGeom prst="rect">
            <a:avLst/>
          </a:prstGeom>
          <a:solidFill>
            <a:srgbClr val="3F3F3F"/>
          </a:solidFill>
          <a:ln>
            <a:noFill/>
          </a:ln>
        </p:spPr>
      </p:sp>
      <p:sp>
        <p:nvSpPr>
          <p:cNvPr id="133" name="Google Shape;133;p11"/>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lt1"/>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cxnSp>
        <p:nvCxnSpPr>
          <p:cNvPr id="134" name="Google Shape;134;p11"/>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pic>
        <p:nvPicPr>
          <p:cNvPr descr="NASA_Insignia-RGB.svg" id="135" name="Google Shape;135;p11"/>
          <p:cNvPicPr preferRelativeResize="0"/>
          <p:nvPr/>
        </p:nvPicPr>
        <p:blipFill rotWithShape="1">
          <a:blip r:embed="rId3">
            <a:alphaModFix/>
          </a:blip>
          <a:srcRect b="0" l="0" r="0" t="0"/>
          <a:stretch/>
        </p:blipFill>
        <p:spPr>
          <a:xfrm>
            <a:off x="8475304" y="85191"/>
            <a:ext cx="464275" cy="464335"/>
          </a:xfrm>
          <a:prstGeom prst="rect">
            <a:avLst/>
          </a:prstGeom>
          <a:noFill/>
          <a:ln>
            <a:noFill/>
          </a:ln>
        </p:spPr>
      </p:pic>
      <p:sp>
        <p:nvSpPr>
          <p:cNvPr id="136" name="Google Shape;136;p11"/>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
        <p:nvSpPr>
          <p:cNvPr id="137" name="Google Shape;137;p11"/>
          <p:cNvSpPr txBox="1"/>
          <p:nvPr>
            <p:ph idx="16" type="body"/>
          </p:nvPr>
        </p:nvSpPr>
        <p:spPr>
          <a:xfrm>
            <a:off x="286317" y="559075"/>
            <a:ext cx="8189100" cy="57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8" name="Google Shape;138;p11"/>
          <p:cNvSpPr txBox="1"/>
          <p:nvPr>
            <p:ph idx="17" type="body"/>
          </p:nvPr>
        </p:nvSpPr>
        <p:spPr>
          <a:xfrm>
            <a:off x="286317" y="342900"/>
            <a:ext cx="81891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rgbClr val="2A79DB"/>
              </a:buClr>
              <a:buSzPts val="800"/>
              <a:buFont typeface="Arial"/>
              <a:buNone/>
              <a:defRPr b="0" i="0" sz="8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bg>
      <p:bgPr>
        <a:solidFill>
          <a:schemeClr val="lt1"/>
        </a:solidFill>
      </p:bgPr>
    </p:bg>
    <p:spTree>
      <p:nvGrpSpPr>
        <p:cNvPr id="139" name="Shape 139"/>
        <p:cNvGrpSpPr/>
        <p:nvPr/>
      </p:nvGrpSpPr>
      <p:grpSpPr>
        <a:xfrm>
          <a:off x="0" y="0"/>
          <a:ext cx="0" cy="0"/>
          <a:chOff x="0" y="0"/>
          <a:chExt cx="0" cy="0"/>
        </a:xfrm>
      </p:grpSpPr>
      <p:sp>
        <p:nvSpPr>
          <p:cNvPr id="140" name="Google Shape;140;p12"/>
          <p:cNvSpPr txBox="1"/>
          <p:nvPr>
            <p:ph idx="1" type="body"/>
          </p:nvPr>
        </p:nvSpPr>
        <p:spPr>
          <a:xfrm>
            <a:off x="288036" y="559076"/>
            <a:ext cx="5506500" cy="671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2500"/>
              <a:buFont typeface="Arial"/>
              <a:buNone/>
              <a:defRPr b="0" i="0" sz="25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1" name="Google Shape;141;p12"/>
          <p:cNvSpPr txBox="1"/>
          <p:nvPr>
            <p:ph idx="2" type="body"/>
          </p:nvPr>
        </p:nvSpPr>
        <p:spPr>
          <a:xfrm>
            <a:off x="288038" y="342900"/>
            <a:ext cx="31293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142" name="Google Shape;142;p12"/>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pic>
        <p:nvPicPr>
          <p:cNvPr descr="NASA_Insignia-RGB.svg" id="143" name="Google Shape;143;p12"/>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144" name="Google Shape;144;p12"/>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
        <p:nvSpPr>
          <p:cNvPr id="145" name="Google Shape;145;p12"/>
          <p:cNvSpPr txBox="1"/>
          <p:nvPr>
            <p:ph idx="3" type="body"/>
          </p:nvPr>
        </p:nvSpPr>
        <p:spPr>
          <a:xfrm>
            <a:off x="288039" y="1389938"/>
            <a:ext cx="8471100" cy="3263100"/>
          </a:xfrm>
          <a:prstGeom prst="rect">
            <a:avLst/>
          </a:prstGeom>
          <a:noFill/>
          <a:ln>
            <a:noFill/>
          </a:ln>
        </p:spPr>
        <p:txBody>
          <a:bodyPr anchorCtr="0" anchor="t" bIns="68575" lIns="68575" spcFirstLastPara="1" rIns="68575" wrap="square" tIns="68575">
            <a:noAutofit/>
          </a:bodyPr>
          <a:lstStyle>
            <a:lvl1pPr indent="-298450" lvl="0" marL="457200">
              <a:spcBef>
                <a:spcPts val="0"/>
              </a:spcBef>
              <a:spcAft>
                <a:spcPts val="0"/>
              </a:spcAft>
              <a:buSzPts val="1100"/>
              <a:buChar char="●"/>
              <a:defRPr sz="1100">
                <a:latin typeface="DM Sans"/>
                <a:ea typeface="DM Sans"/>
                <a:cs typeface="DM Sans"/>
                <a:sym typeface="DM Sans"/>
              </a:defRPr>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Card Medium 8">
  <p:cSld name="4_Title Card Medium 8">
    <p:bg>
      <p:bgPr>
        <a:solidFill>
          <a:schemeClr val="dk2"/>
        </a:solidFill>
      </p:bgPr>
    </p:bg>
    <p:spTree>
      <p:nvGrpSpPr>
        <p:cNvPr id="146" name="Shape 146"/>
        <p:cNvGrpSpPr/>
        <p:nvPr/>
      </p:nvGrpSpPr>
      <p:grpSpPr>
        <a:xfrm>
          <a:off x="0" y="0"/>
          <a:ext cx="0" cy="0"/>
          <a:chOff x="0" y="0"/>
          <a:chExt cx="0" cy="0"/>
        </a:xfrm>
      </p:grpSpPr>
      <p:pic>
        <p:nvPicPr>
          <p:cNvPr descr="NASA_Insignia-RGB.svg" id="147" name="Google Shape;147;p13"/>
          <p:cNvPicPr preferRelativeResize="0"/>
          <p:nvPr/>
        </p:nvPicPr>
        <p:blipFill rotWithShape="1">
          <a:blip r:embed="rId2">
            <a:alphaModFix/>
          </a:blip>
          <a:srcRect b="0" l="0" r="0" t="0"/>
          <a:stretch/>
        </p:blipFill>
        <p:spPr>
          <a:xfrm>
            <a:off x="206439" y="85191"/>
            <a:ext cx="464275" cy="464335"/>
          </a:xfrm>
          <a:prstGeom prst="rect">
            <a:avLst/>
          </a:prstGeom>
          <a:noFill/>
          <a:ln>
            <a:noFill/>
          </a:ln>
        </p:spPr>
      </p:pic>
      <p:sp>
        <p:nvSpPr>
          <p:cNvPr id="148" name="Google Shape;148;p13"/>
          <p:cNvSpPr txBox="1"/>
          <p:nvPr/>
        </p:nvSpPr>
        <p:spPr>
          <a:xfrm>
            <a:off x="848647" y="242514"/>
            <a:ext cx="18129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500" u="none" cap="none" strike="noStrike">
                <a:solidFill>
                  <a:schemeClr val="lt1"/>
                </a:solidFill>
                <a:latin typeface="Arial"/>
                <a:ea typeface="Arial"/>
                <a:cs typeface="Arial"/>
                <a:sym typeface="Arial"/>
              </a:rPr>
              <a:t>National Aeronautics and</a:t>
            </a:r>
            <a:endParaRPr b="1" i="0" sz="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 sz="500" u="none" cap="none" strike="noStrike">
                <a:solidFill>
                  <a:schemeClr val="lt1"/>
                </a:solidFill>
                <a:latin typeface="Arial"/>
                <a:ea typeface="Arial"/>
                <a:cs typeface="Arial"/>
                <a:sym typeface="Arial"/>
              </a:rPr>
              <a:t>Space Administration</a:t>
            </a:r>
            <a:endParaRPr sz="1100"/>
          </a:p>
        </p:txBody>
      </p:sp>
      <p:cxnSp>
        <p:nvCxnSpPr>
          <p:cNvPr id="149" name="Google Shape;149;p13"/>
          <p:cNvCxnSpPr/>
          <p:nvPr/>
        </p:nvCxnSpPr>
        <p:spPr>
          <a:xfrm>
            <a:off x="736803" y="166552"/>
            <a:ext cx="0" cy="313500"/>
          </a:xfrm>
          <a:prstGeom prst="straightConnector1">
            <a:avLst/>
          </a:prstGeom>
          <a:noFill/>
          <a:ln cap="flat" cmpd="sng" w="12700">
            <a:solidFill>
              <a:schemeClr val="lt1"/>
            </a:solidFill>
            <a:prstDash val="solid"/>
            <a:miter lim="800000"/>
            <a:headEnd len="sm" w="sm" type="none"/>
            <a:tailEnd len="sm" w="sm" type="none"/>
          </a:ln>
        </p:spPr>
      </p:cxnSp>
      <p:sp>
        <p:nvSpPr>
          <p:cNvPr id="150" name="Google Shape;150;p13"/>
          <p:cNvSpPr txBox="1"/>
          <p:nvPr>
            <p:ph idx="1" type="body"/>
          </p:nvPr>
        </p:nvSpPr>
        <p:spPr>
          <a:xfrm>
            <a:off x="299755" y="743765"/>
            <a:ext cx="3129300" cy="2751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chemeClr val="lt1"/>
              </a:buClr>
              <a:buSzPts val="800"/>
              <a:buFont typeface="Arial"/>
              <a:buNone/>
              <a:defRPr b="0" i="0" sz="8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1" name="Google Shape;151;p13"/>
          <p:cNvSpPr txBox="1"/>
          <p:nvPr>
            <p:ph idx="2" type="body"/>
          </p:nvPr>
        </p:nvSpPr>
        <p:spPr>
          <a:xfrm>
            <a:off x="299755" y="2673767"/>
            <a:ext cx="3129300" cy="1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2" name="Google Shape;152;p13"/>
          <p:cNvSpPr txBox="1"/>
          <p:nvPr>
            <p:ph idx="3" type="body"/>
          </p:nvPr>
        </p:nvSpPr>
        <p:spPr>
          <a:xfrm>
            <a:off x="299755" y="2907386"/>
            <a:ext cx="3129300" cy="1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700"/>
              <a:buFont typeface="Arial"/>
              <a:buNone/>
              <a:defRPr b="0" i="0" sz="7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3" name="Google Shape;153;p13"/>
          <p:cNvSpPr txBox="1"/>
          <p:nvPr>
            <p:ph idx="4" type="body"/>
          </p:nvPr>
        </p:nvSpPr>
        <p:spPr>
          <a:xfrm>
            <a:off x="299755" y="3951713"/>
            <a:ext cx="3129300" cy="1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700"/>
              <a:buFont typeface="Arial"/>
              <a:buNone/>
              <a:defRPr b="0" i="0" sz="7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4" name="Google Shape;154;p13"/>
          <p:cNvSpPr txBox="1"/>
          <p:nvPr>
            <p:ph idx="5" type="body"/>
          </p:nvPr>
        </p:nvSpPr>
        <p:spPr>
          <a:xfrm>
            <a:off x="299755" y="3200402"/>
            <a:ext cx="3129300" cy="1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5" name="Google Shape;155;p13"/>
          <p:cNvSpPr txBox="1"/>
          <p:nvPr>
            <p:ph idx="6" type="body"/>
          </p:nvPr>
        </p:nvSpPr>
        <p:spPr>
          <a:xfrm>
            <a:off x="299755" y="3434018"/>
            <a:ext cx="3129300" cy="155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700"/>
              <a:buFont typeface="Arial"/>
              <a:buNone/>
              <a:defRPr b="0" i="0" sz="7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6" name="Google Shape;156;p13"/>
          <p:cNvSpPr txBox="1"/>
          <p:nvPr>
            <p:ph idx="7" type="body"/>
          </p:nvPr>
        </p:nvSpPr>
        <p:spPr>
          <a:xfrm>
            <a:off x="286308" y="1129832"/>
            <a:ext cx="3148800" cy="1442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3400"/>
              <a:buFont typeface="Arial"/>
              <a:buNone/>
              <a:defRPr b="0" i="0" sz="34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Card Medium 8">
  <p:cSld name="6_Title Card Medium 8">
    <p:bg>
      <p:bgPr>
        <a:solidFill>
          <a:schemeClr val="dk2"/>
        </a:solidFill>
      </p:bgPr>
    </p:bg>
    <p:spTree>
      <p:nvGrpSpPr>
        <p:cNvPr id="157" name="Shape 157"/>
        <p:cNvGrpSpPr/>
        <p:nvPr/>
      </p:nvGrpSpPr>
      <p:grpSpPr>
        <a:xfrm>
          <a:off x="0" y="0"/>
          <a:ext cx="0" cy="0"/>
          <a:chOff x="0" y="0"/>
          <a:chExt cx="0" cy="0"/>
        </a:xfrm>
      </p:grpSpPr>
      <p:pic>
        <p:nvPicPr>
          <p:cNvPr descr="NASA_Insignia-RGB.svg" id="158" name="Google Shape;158;p14"/>
          <p:cNvPicPr preferRelativeResize="0"/>
          <p:nvPr/>
        </p:nvPicPr>
        <p:blipFill rotWithShape="1">
          <a:blip r:embed="rId2">
            <a:alphaModFix/>
          </a:blip>
          <a:srcRect b="0" l="0" r="0" t="0"/>
          <a:stretch/>
        </p:blipFill>
        <p:spPr>
          <a:xfrm>
            <a:off x="206439" y="85191"/>
            <a:ext cx="464275" cy="464335"/>
          </a:xfrm>
          <a:prstGeom prst="rect">
            <a:avLst/>
          </a:prstGeom>
          <a:noFill/>
          <a:ln>
            <a:noFill/>
          </a:ln>
        </p:spPr>
      </p:pic>
      <p:sp>
        <p:nvSpPr>
          <p:cNvPr id="159" name="Google Shape;159;p14"/>
          <p:cNvSpPr txBox="1"/>
          <p:nvPr/>
        </p:nvSpPr>
        <p:spPr>
          <a:xfrm>
            <a:off x="848647" y="242514"/>
            <a:ext cx="18129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500" u="none" cap="none" strike="noStrike">
                <a:solidFill>
                  <a:schemeClr val="lt1"/>
                </a:solidFill>
                <a:latin typeface="Arial"/>
                <a:ea typeface="Arial"/>
                <a:cs typeface="Arial"/>
                <a:sym typeface="Arial"/>
              </a:rPr>
              <a:t>National Aeronautics and</a:t>
            </a:r>
            <a:endParaRPr b="1" i="0" sz="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 sz="500" u="none" cap="none" strike="noStrike">
                <a:solidFill>
                  <a:schemeClr val="lt1"/>
                </a:solidFill>
                <a:latin typeface="Arial"/>
                <a:ea typeface="Arial"/>
                <a:cs typeface="Arial"/>
                <a:sym typeface="Arial"/>
              </a:rPr>
              <a:t>Space Administration</a:t>
            </a:r>
            <a:endParaRPr sz="1100"/>
          </a:p>
        </p:txBody>
      </p:sp>
      <p:cxnSp>
        <p:nvCxnSpPr>
          <p:cNvPr id="160" name="Google Shape;160;p14"/>
          <p:cNvCxnSpPr/>
          <p:nvPr/>
        </p:nvCxnSpPr>
        <p:spPr>
          <a:xfrm>
            <a:off x="736803" y="166552"/>
            <a:ext cx="0" cy="313500"/>
          </a:xfrm>
          <a:prstGeom prst="straightConnector1">
            <a:avLst/>
          </a:prstGeom>
          <a:noFill/>
          <a:ln cap="flat" cmpd="sng" w="12700">
            <a:solidFill>
              <a:schemeClr val="lt1"/>
            </a:solidFill>
            <a:prstDash val="solid"/>
            <a:miter lim="800000"/>
            <a:headEnd len="sm" w="sm" type="none"/>
            <a:tailEnd len="sm" w="sm" type="none"/>
          </a:ln>
        </p:spPr>
      </p:cxnSp>
      <p:sp>
        <p:nvSpPr>
          <p:cNvPr id="161" name="Google Shape;161;p14"/>
          <p:cNvSpPr txBox="1"/>
          <p:nvPr>
            <p:ph idx="1" type="body"/>
          </p:nvPr>
        </p:nvSpPr>
        <p:spPr>
          <a:xfrm>
            <a:off x="286309" y="440872"/>
            <a:ext cx="5444400" cy="39972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0"/>
              </a:spcBef>
              <a:spcAft>
                <a:spcPts val="0"/>
              </a:spcAft>
              <a:buClr>
                <a:schemeClr val="lt1"/>
              </a:buClr>
              <a:buSzPts val="5400"/>
              <a:buFont typeface="Arial"/>
              <a:buNone/>
              <a:defRPr b="0" i="0" sz="54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C 2">
  <p:cSld name="2_TOC 2">
    <p:bg>
      <p:bgPr>
        <a:solidFill>
          <a:schemeClr val="dk2"/>
        </a:solidFill>
      </p:bgPr>
    </p:bg>
    <p:spTree>
      <p:nvGrpSpPr>
        <p:cNvPr id="162" name="Shape 162"/>
        <p:cNvGrpSpPr/>
        <p:nvPr/>
      </p:nvGrpSpPr>
      <p:grpSpPr>
        <a:xfrm>
          <a:off x="0" y="0"/>
          <a:ext cx="0" cy="0"/>
          <a:chOff x="0" y="0"/>
          <a:chExt cx="0" cy="0"/>
        </a:xfrm>
      </p:grpSpPr>
      <p:sp>
        <p:nvSpPr>
          <p:cNvPr id="163" name="Google Shape;163;p15"/>
          <p:cNvSpPr txBox="1"/>
          <p:nvPr>
            <p:ph idx="1" type="body"/>
          </p:nvPr>
        </p:nvSpPr>
        <p:spPr>
          <a:xfrm>
            <a:off x="301752" y="651994"/>
            <a:ext cx="8518800" cy="1291200"/>
          </a:xfrm>
          <a:prstGeom prst="rect">
            <a:avLst/>
          </a:prstGeom>
          <a:noFill/>
          <a:ln>
            <a:noFill/>
          </a:ln>
        </p:spPr>
        <p:txBody>
          <a:bodyPr anchorCtr="0" anchor="ctr" bIns="34275" lIns="68575" spcFirstLastPara="1" rIns="68575" wrap="square" tIns="34275">
            <a:noAutofit/>
          </a:bodyPr>
          <a:lstStyle>
            <a:lvl1pPr indent="-228600" lvl="0" marL="457200" marR="0" algn="l">
              <a:lnSpc>
                <a:spcPct val="100000"/>
              </a:lnSpc>
              <a:spcBef>
                <a:spcPts val="800"/>
              </a:spcBef>
              <a:spcAft>
                <a:spcPts val="0"/>
              </a:spcAft>
              <a:buClr>
                <a:srgbClr val="2A79DB"/>
              </a:buClr>
              <a:buSzPts val="3600"/>
              <a:buFont typeface="Arial"/>
              <a:buNone/>
              <a:defRPr b="0" i="0" sz="36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4" name="Google Shape;164;p15"/>
          <p:cNvSpPr txBox="1"/>
          <p:nvPr>
            <p:ph idx="2" type="body"/>
          </p:nvPr>
        </p:nvSpPr>
        <p:spPr>
          <a:xfrm>
            <a:off x="1372018" y="1945298"/>
            <a:ext cx="7433400" cy="3096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5" name="Google Shape;165;p15"/>
          <p:cNvSpPr txBox="1"/>
          <p:nvPr>
            <p:ph idx="3" type="body"/>
          </p:nvPr>
        </p:nvSpPr>
        <p:spPr>
          <a:xfrm>
            <a:off x="286308" y="1945298"/>
            <a:ext cx="971400" cy="3111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rgbClr val="2A79DB"/>
              </a:buClr>
              <a:buSzPts val="1100"/>
              <a:buFont typeface="Arial"/>
              <a:buNone/>
              <a:defRPr b="1" i="0" sz="1100" u="none" cap="none" strike="noStrike">
                <a:solidFill>
                  <a:srgbClr val="2A79DB"/>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6" name="Google Shape;166;p15"/>
          <p:cNvSpPr txBox="1"/>
          <p:nvPr>
            <p:ph idx="4" type="body"/>
          </p:nvPr>
        </p:nvSpPr>
        <p:spPr>
          <a:xfrm>
            <a:off x="1372018" y="2287758"/>
            <a:ext cx="7433400" cy="3096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7" name="Google Shape;167;p15"/>
          <p:cNvSpPr txBox="1"/>
          <p:nvPr>
            <p:ph idx="5" type="body"/>
          </p:nvPr>
        </p:nvSpPr>
        <p:spPr>
          <a:xfrm>
            <a:off x="286308" y="2287758"/>
            <a:ext cx="971400" cy="3111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rgbClr val="2A79DB"/>
              </a:buClr>
              <a:buSzPts val="1100"/>
              <a:buFont typeface="Arial"/>
              <a:buNone/>
              <a:defRPr b="1" i="0" sz="1100" u="none" cap="none" strike="noStrike">
                <a:solidFill>
                  <a:srgbClr val="2A79DB"/>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8" name="Google Shape;168;p15"/>
          <p:cNvSpPr txBox="1"/>
          <p:nvPr>
            <p:ph idx="6" type="body"/>
          </p:nvPr>
        </p:nvSpPr>
        <p:spPr>
          <a:xfrm>
            <a:off x="1372018" y="2630219"/>
            <a:ext cx="7433400" cy="3096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9" name="Google Shape;169;p15"/>
          <p:cNvSpPr txBox="1"/>
          <p:nvPr>
            <p:ph idx="7" type="body"/>
          </p:nvPr>
        </p:nvSpPr>
        <p:spPr>
          <a:xfrm>
            <a:off x="286308" y="2630219"/>
            <a:ext cx="971400" cy="3111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rgbClr val="2A79DB"/>
              </a:buClr>
              <a:buSzPts val="1100"/>
              <a:buFont typeface="Arial"/>
              <a:buNone/>
              <a:defRPr b="1" i="0" sz="1100" u="none" cap="none" strike="noStrike">
                <a:solidFill>
                  <a:srgbClr val="2A79DB"/>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0" name="Google Shape;170;p15"/>
          <p:cNvSpPr txBox="1"/>
          <p:nvPr>
            <p:ph idx="8" type="body"/>
          </p:nvPr>
        </p:nvSpPr>
        <p:spPr>
          <a:xfrm>
            <a:off x="1372018" y="2972679"/>
            <a:ext cx="7433400" cy="3096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1" name="Google Shape;171;p15"/>
          <p:cNvSpPr txBox="1"/>
          <p:nvPr>
            <p:ph idx="9" type="body"/>
          </p:nvPr>
        </p:nvSpPr>
        <p:spPr>
          <a:xfrm>
            <a:off x="286308" y="2972679"/>
            <a:ext cx="971400" cy="3111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rgbClr val="2A79DB"/>
              </a:buClr>
              <a:buSzPts val="1100"/>
              <a:buFont typeface="Arial"/>
              <a:buNone/>
              <a:defRPr b="1" i="0" sz="1100" u="none" cap="none" strike="noStrike">
                <a:solidFill>
                  <a:srgbClr val="2A79DB"/>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2" name="Google Shape;172;p15"/>
          <p:cNvSpPr txBox="1"/>
          <p:nvPr>
            <p:ph idx="13" type="body"/>
          </p:nvPr>
        </p:nvSpPr>
        <p:spPr>
          <a:xfrm>
            <a:off x="1372018" y="3315140"/>
            <a:ext cx="7433400" cy="3096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3" name="Google Shape;173;p15"/>
          <p:cNvSpPr txBox="1"/>
          <p:nvPr>
            <p:ph idx="14" type="body"/>
          </p:nvPr>
        </p:nvSpPr>
        <p:spPr>
          <a:xfrm>
            <a:off x="286308" y="3315140"/>
            <a:ext cx="971400" cy="3111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rgbClr val="2A79DB"/>
              </a:buClr>
              <a:buSzPts val="1100"/>
              <a:buFont typeface="Arial"/>
              <a:buNone/>
              <a:defRPr b="1" i="0" sz="1100" u="none" cap="none" strike="noStrike">
                <a:solidFill>
                  <a:srgbClr val="2A79DB"/>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4" name="Google Shape;174;p15"/>
          <p:cNvSpPr txBox="1"/>
          <p:nvPr>
            <p:ph idx="15" type="body"/>
          </p:nvPr>
        </p:nvSpPr>
        <p:spPr>
          <a:xfrm>
            <a:off x="1372018" y="3657600"/>
            <a:ext cx="7433400" cy="3096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5" name="Google Shape;175;p15"/>
          <p:cNvSpPr txBox="1"/>
          <p:nvPr>
            <p:ph idx="16" type="body"/>
          </p:nvPr>
        </p:nvSpPr>
        <p:spPr>
          <a:xfrm>
            <a:off x="286308" y="3657600"/>
            <a:ext cx="971400" cy="3111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rgbClr val="2A79DB"/>
              </a:buClr>
              <a:buSzPts val="1100"/>
              <a:buFont typeface="Arial"/>
              <a:buNone/>
              <a:defRPr b="1" i="0" sz="1100" u="none" cap="none" strike="noStrike">
                <a:solidFill>
                  <a:srgbClr val="2A79DB"/>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6" name="Google Shape;176;p15"/>
          <p:cNvSpPr txBox="1"/>
          <p:nvPr>
            <p:ph idx="17" type="body"/>
          </p:nvPr>
        </p:nvSpPr>
        <p:spPr>
          <a:xfrm>
            <a:off x="1372018" y="4000500"/>
            <a:ext cx="7433400" cy="3096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7" name="Google Shape;177;p15"/>
          <p:cNvSpPr txBox="1"/>
          <p:nvPr>
            <p:ph idx="18" type="body"/>
          </p:nvPr>
        </p:nvSpPr>
        <p:spPr>
          <a:xfrm>
            <a:off x="286308" y="4000500"/>
            <a:ext cx="971400" cy="3111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rgbClr val="2A79DB"/>
              </a:buClr>
              <a:buSzPts val="1100"/>
              <a:buFont typeface="Arial"/>
              <a:buNone/>
              <a:defRPr b="1" i="0" sz="1100" u="none" cap="none" strike="noStrike">
                <a:solidFill>
                  <a:srgbClr val="2A79DB"/>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8" name="Google Shape;178;p15"/>
          <p:cNvSpPr txBox="1"/>
          <p:nvPr>
            <p:ph idx="19" type="body"/>
          </p:nvPr>
        </p:nvSpPr>
        <p:spPr>
          <a:xfrm>
            <a:off x="1372018" y="4342960"/>
            <a:ext cx="7433400" cy="3096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9" name="Google Shape;179;p15"/>
          <p:cNvSpPr txBox="1"/>
          <p:nvPr>
            <p:ph idx="20" type="body"/>
          </p:nvPr>
        </p:nvSpPr>
        <p:spPr>
          <a:xfrm>
            <a:off x="286308" y="4342961"/>
            <a:ext cx="971400" cy="311100"/>
          </a:xfrm>
          <a:prstGeom prst="rect">
            <a:avLst/>
          </a:prstGeom>
          <a:noFill/>
          <a:ln>
            <a:noFill/>
          </a:ln>
        </p:spPr>
        <p:txBody>
          <a:bodyPr anchorCtr="0" anchor="ctr" bIns="34275" lIns="68575" spcFirstLastPara="1" rIns="68575" wrap="square" tIns="34275">
            <a:noAutofit/>
          </a:bodyPr>
          <a:lstStyle>
            <a:lvl1pPr indent="-228600" lvl="0" marL="457200" marR="0" algn="l">
              <a:lnSpc>
                <a:spcPct val="90000"/>
              </a:lnSpc>
              <a:spcBef>
                <a:spcPts val="800"/>
              </a:spcBef>
              <a:spcAft>
                <a:spcPts val="0"/>
              </a:spcAft>
              <a:buClr>
                <a:srgbClr val="2A79DB"/>
              </a:buClr>
              <a:buSzPts val="1100"/>
              <a:buFont typeface="Arial"/>
              <a:buNone/>
              <a:defRPr b="1" i="0" sz="1100" u="none" cap="none" strike="noStrike">
                <a:solidFill>
                  <a:srgbClr val="2A79DB"/>
                </a:solidFill>
                <a:latin typeface="DM Sans"/>
                <a:ea typeface="DM Sans"/>
                <a:cs typeface="DM Sans"/>
                <a:sym typeface="DM Sans"/>
              </a:defRPr>
            </a:lvl1pPr>
            <a:lvl2pPr indent="-298450" lvl="1" marL="9144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descr="NASA_Insignia-RGB.svg" id="180" name="Google Shape;180;p15"/>
          <p:cNvPicPr preferRelativeResize="0"/>
          <p:nvPr/>
        </p:nvPicPr>
        <p:blipFill rotWithShape="1">
          <a:blip r:embed="rId2">
            <a:alphaModFix/>
          </a:blip>
          <a:srcRect b="0" l="0" r="0" t="0"/>
          <a:stretch/>
        </p:blipFill>
        <p:spPr>
          <a:xfrm>
            <a:off x="206439" y="85191"/>
            <a:ext cx="464275" cy="464335"/>
          </a:xfrm>
          <a:prstGeom prst="rect">
            <a:avLst/>
          </a:prstGeom>
          <a:noFill/>
          <a:ln>
            <a:noFill/>
          </a:ln>
        </p:spPr>
      </p:pic>
      <p:sp>
        <p:nvSpPr>
          <p:cNvPr id="181" name="Google Shape;181;p15"/>
          <p:cNvSpPr txBox="1"/>
          <p:nvPr/>
        </p:nvSpPr>
        <p:spPr>
          <a:xfrm>
            <a:off x="848647" y="242514"/>
            <a:ext cx="18129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500" u="none" cap="none" strike="noStrike">
                <a:solidFill>
                  <a:schemeClr val="lt1"/>
                </a:solidFill>
                <a:latin typeface="Arial"/>
                <a:ea typeface="Arial"/>
                <a:cs typeface="Arial"/>
                <a:sym typeface="Arial"/>
              </a:rPr>
              <a:t>National Aeronautics and</a:t>
            </a:r>
            <a:endParaRPr b="1" i="0" sz="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 sz="500" u="none" cap="none" strike="noStrike">
                <a:solidFill>
                  <a:schemeClr val="lt1"/>
                </a:solidFill>
                <a:latin typeface="Arial"/>
                <a:ea typeface="Arial"/>
                <a:cs typeface="Arial"/>
                <a:sym typeface="Arial"/>
              </a:rPr>
              <a:t>Space Administration</a:t>
            </a:r>
            <a:endParaRPr sz="1100"/>
          </a:p>
        </p:txBody>
      </p:sp>
      <p:cxnSp>
        <p:nvCxnSpPr>
          <p:cNvPr id="182" name="Google Shape;182;p15"/>
          <p:cNvCxnSpPr/>
          <p:nvPr/>
        </p:nvCxnSpPr>
        <p:spPr>
          <a:xfrm>
            <a:off x="736803" y="166552"/>
            <a:ext cx="0" cy="313500"/>
          </a:xfrm>
          <a:prstGeom prst="straightConnector1">
            <a:avLst/>
          </a:prstGeom>
          <a:noFill/>
          <a:ln cap="flat" cmpd="sng" w="12700">
            <a:solidFill>
              <a:schemeClr val="lt2"/>
            </a:solidFill>
            <a:prstDash val="solid"/>
            <a:miter lim="800000"/>
            <a:headEnd len="sm" w="sm" type="none"/>
            <a:tailEnd len="sm" w="sm" type="none"/>
          </a:ln>
        </p:spPr>
      </p:cxnSp>
      <p:cxnSp>
        <p:nvCxnSpPr>
          <p:cNvPr id="183" name="Google Shape;183;p15"/>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sp>
        <p:nvSpPr>
          <p:cNvPr id="184" name="Google Shape;184;p15"/>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01">
  <p:cSld name="1_Text 01">
    <p:bg>
      <p:bgPr>
        <a:solidFill>
          <a:schemeClr val="dk2"/>
        </a:solidFill>
      </p:bgPr>
    </p:bg>
    <p:spTree>
      <p:nvGrpSpPr>
        <p:cNvPr id="185" name="Shape 185"/>
        <p:cNvGrpSpPr/>
        <p:nvPr/>
      </p:nvGrpSpPr>
      <p:grpSpPr>
        <a:xfrm>
          <a:off x="0" y="0"/>
          <a:ext cx="0" cy="0"/>
          <a:chOff x="0" y="0"/>
          <a:chExt cx="0" cy="0"/>
        </a:xfrm>
      </p:grpSpPr>
      <p:sp>
        <p:nvSpPr>
          <p:cNvPr id="186" name="Google Shape;186;p16"/>
          <p:cNvSpPr txBox="1"/>
          <p:nvPr>
            <p:ph idx="1" type="body"/>
          </p:nvPr>
        </p:nvSpPr>
        <p:spPr>
          <a:xfrm>
            <a:off x="286309"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descr="NASA_Insignia-RGB.svg" id="187" name="Google Shape;187;p16"/>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188" name="Google Shape;188;p16"/>
          <p:cNvSpPr txBox="1"/>
          <p:nvPr>
            <p:ph idx="2" type="body"/>
          </p:nvPr>
        </p:nvSpPr>
        <p:spPr>
          <a:xfrm>
            <a:off x="286308" y="913938"/>
            <a:ext cx="2057100" cy="210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chemeClr val="lt1"/>
              </a:buClr>
              <a:buSzPts val="800"/>
              <a:buFont typeface="Arial"/>
              <a:buNone/>
              <a:defRPr b="1" i="0" sz="8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9" name="Google Shape;189;p16"/>
          <p:cNvSpPr txBox="1"/>
          <p:nvPr>
            <p:ph idx="3" type="body"/>
          </p:nvPr>
        </p:nvSpPr>
        <p:spPr>
          <a:xfrm>
            <a:off x="3543434"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0" name="Google Shape;190;p16"/>
          <p:cNvSpPr txBox="1"/>
          <p:nvPr>
            <p:ph idx="4" type="body"/>
          </p:nvPr>
        </p:nvSpPr>
        <p:spPr>
          <a:xfrm>
            <a:off x="2470424" y="913938"/>
            <a:ext cx="2057100" cy="210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chemeClr val="lt1"/>
              </a:buClr>
              <a:buSzPts val="800"/>
              <a:buFont typeface="Arial"/>
              <a:buNone/>
              <a:defRPr b="1" i="0" sz="8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1" name="Google Shape;191;p16"/>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sp>
        <p:nvSpPr>
          <p:cNvPr id="192" name="Google Shape;192;p16"/>
          <p:cNvSpPr txBox="1"/>
          <p:nvPr>
            <p:ph idx="5" type="body"/>
          </p:nvPr>
        </p:nvSpPr>
        <p:spPr>
          <a:xfrm>
            <a:off x="286308" y="1206500"/>
            <a:ext cx="2057100" cy="783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rgbClr val="2A79DB"/>
              </a:buClr>
              <a:buSzPts val="1400"/>
              <a:buFont typeface="Arial"/>
              <a:buNone/>
              <a:defRPr b="0" i="0" sz="14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3" name="Google Shape;193;p16"/>
          <p:cNvSpPr txBox="1"/>
          <p:nvPr>
            <p:ph idx="6" type="body"/>
          </p:nvPr>
        </p:nvSpPr>
        <p:spPr>
          <a:xfrm>
            <a:off x="286308" y="2717432"/>
            <a:ext cx="2057100" cy="783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rgbClr val="2A79DB"/>
              </a:buClr>
              <a:buSzPts val="1400"/>
              <a:buFont typeface="Arial"/>
              <a:buNone/>
              <a:defRPr b="0" i="0" sz="14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4" name="Google Shape;194;p16"/>
          <p:cNvSpPr txBox="1"/>
          <p:nvPr>
            <p:ph idx="7" type="body"/>
          </p:nvPr>
        </p:nvSpPr>
        <p:spPr>
          <a:xfrm>
            <a:off x="286308" y="3774707"/>
            <a:ext cx="2057100" cy="783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rgbClr val="2A79DB"/>
              </a:buClr>
              <a:buSzPts val="1400"/>
              <a:buFont typeface="Arial"/>
              <a:buNone/>
              <a:defRPr b="0" i="0" sz="14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5" name="Google Shape;195;p16"/>
          <p:cNvSpPr txBox="1"/>
          <p:nvPr>
            <p:ph idx="8" type="body"/>
          </p:nvPr>
        </p:nvSpPr>
        <p:spPr>
          <a:xfrm>
            <a:off x="2477520" y="1206038"/>
            <a:ext cx="6360600" cy="1302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700"/>
              <a:buFont typeface="Arial"/>
              <a:buNone/>
              <a:defRPr b="0" i="0" sz="7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6" name="Google Shape;196;p16"/>
          <p:cNvSpPr txBox="1"/>
          <p:nvPr>
            <p:ph idx="9" type="body"/>
          </p:nvPr>
        </p:nvSpPr>
        <p:spPr>
          <a:xfrm>
            <a:off x="2477520" y="2714626"/>
            <a:ext cx="6360600" cy="873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700"/>
              <a:buFont typeface="Arial"/>
              <a:buNone/>
              <a:defRPr b="0" i="0" sz="7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7" name="Google Shape;197;p16"/>
          <p:cNvSpPr txBox="1"/>
          <p:nvPr>
            <p:ph idx="13" type="body"/>
          </p:nvPr>
        </p:nvSpPr>
        <p:spPr>
          <a:xfrm>
            <a:off x="2477520" y="3771901"/>
            <a:ext cx="6360600" cy="873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700"/>
              <a:buFont typeface="Arial"/>
              <a:buNone/>
              <a:defRPr b="0" i="0" sz="7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198" name="Google Shape;198;p16"/>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sp>
        <p:nvSpPr>
          <p:cNvPr id="199" name="Google Shape;199;p16"/>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03">
  <p:cSld name="1_Text 03">
    <p:bg>
      <p:bgPr>
        <a:solidFill>
          <a:schemeClr val="dk2"/>
        </a:solidFill>
      </p:bgPr>
    </p:bg>
    <p:spTree>
      <p:nvGrpSpPr>
        <p:cNvPr id="200" name="Shape 200"/>
        <p:cNvGrpSpPr/>
        <p:nvPr/>
      </p:nvGrpSpPr>
      <p:grpSpPr>
        <a:xfrm>
          <a:off x="0" y="0"/>
          <a:ext cx="0" cy="0"/>
          <a:chOff x="0" y="0"/>
          <a:chExt cx="0" cy="0"/>
        </a:xfrm>
      </p:grpSpPr>
      <p:cxnSp>
        <p:nvCxnSpPr>
          <p:cNvPr id="201" name="Google Shape;201;p17"/>
          <p:cNvCxnSpPr/>
          <p:nvPr/>
        </p:nvCxnSpPr>
        <p:spPr>
          <a:xfrm>
            <a:off x="10198958" y="-431525"/>
            <a:ext cx="4155000" cy="0"/>
          </a:xfrm>
          <a:prstGeom prst="straightConnector1">
            <a:avLst/>
          </a:prstGeom>
          <a:noFill/>
          <a:ln cap="flat" cmpd="sng" w="9525">
            <a:solidFill>
              <a:srgbClr val="222222"/>
            </a:solidFill>
            <a:prstDash val="solid"/>
            <a:miter lim="800000"/>
            <a:headEnd len="sm" w="sm" type="none"/>
            <a:tailEnd len="sm" w="sm" type="none"/>
          </a:ln>
        </p:spPr>
      </p:cxnSp>
      <p:sp>
        <p:nvSpPr>
          <p:cNvPr id="202" name="Google Shape;202;p17"/>
          <p:cNvSpPr txBox="1"/>
          <p:nvPr>
            <p:ph idx="1" type="body"/>
          </p:nvPr>
        </p:nvSpPr>
        <p:spPr>
          <a:xfrm>
            <a:off x="286309"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descr="NASA_Insignia-RGB.svg" id="203" name="Google Shape;203;p17"/>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204" name="Google Shape;204;p17"/>
          <p:cNvSpPr txBox="1"/>
          <p:nvPr>
            <p:ph idx="2" type="body"/>
          </p:nvPr>
        </p:nvSpPr>
        <p:spPr>
          <a:xfrm>
            <a:off x="286309" y="919421"/>
            <a:ext cx="3700500" cy="3681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rgbClr val="2A79DB"/>
              </a:buClr>
              <a:buSzPts val="3000"/>
              <a:buFont typeface="Arial"/>
              <a:buNone/>
              <a:defRPr b="0" i="0" sz="30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5" name="Google Shape;205;p17"/>
          <p:cNvSpPr txBox="1"/>
          <p:nvPr>
            <p:ph idx="3" type="body"/>
          </p:nvPr>
        </p:nvSpPr>
        <p:spPr>
          <a:xfrm>
            <a:off x="3543434"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6" name="Google Shape;206;p17"/>
          <p:cNvSpPr txBox="1"/>
          <p:nvPr>
            <p:ph idx="4" type="body"/>
          </p:nvPr>
        </p:nvSpPr>
        <p:spPr>
          <a:xfrm>
            <a:off x="4629144" y="1118320"/>
            <a:ext cx="4228500" cy="36825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207" name="Google Shape;207;p17"/>
          <p:cNvCxnSpPr/>
          <p:nvPr/>
        </p:nvCxnSpPr>
        <p:spPr>
          <a:xfrm rot="10800000">
            <a:off x="14230895" y="2988026"/>
            <a:ext cx="4191900" cy="0"/>
          </a:xfrm>
          <a:prstGeom prst="straightConnector1">
            <a:avLst/>
          </a:prstGeom>
          <a:noFill/>
          <a:ln cap="flat" cmpd="sng" w="15875">
            <a:solidFill>
              <a:srgbClr val="222222"/>
            </a:solidFill>
            <a:prstDash val="solid"/>
            <a:round/>
            <a:headEnd len="sm" w="sm" type="none"/>
            <a:tailEnd len="sm" w="sm" type="none"/>
          </a:ln>
        </p:spPr>
      </p:cxnSp>
      <p:pic>
        <p:nvPicPr>
          <p:cNvPr descr="NASA_Insignia-RGB.svg" id="208" name="Google Shape;208;p17"/>
          <p:cNvPicPr preferRelativeResize="0"/>
          <p:nvPr/>
        </p:nvPicPr>
        <p:blipFill rotWithShape="1">
          <a:blip r:embed="rId2">
            <a:alphaModFix/>
          </a:blip>
          <a:srcRect b="0" l="0" r="0" t="0"/>
          <a:stretch/>
        </p:blipFill>
        <p:spPr>
          <a:xfrm>
            <a:off x="18101433" y="0"/>
            <a:ext cx="464275" cy="464335"/>
          </a:xfrm>
          <a:prstGeom prst="rect">
            <a:avLst/>
          </a:prstGeom>
          <a:noFill/>
          <a:ln>
            <a:noFill/>
          </a:ln>
        </p:spPr>
      </p:pic>
      <p:sp>
        <p:nvSpPr>
          <p:cNvPr id="209" name="Google Shape;209;p17"/>
          <p:cNvSpPr txBox="1"/>
          <p:nvPr/>
        </p:nvSpPr>
        <p:spPr>
          <a:xfrm>
            <a:off x="9983905" y="4856555"/>
            <a:ext cx="19941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600" u="none" cap="none" strike="noStrike">
                <a:solidFill>
                  <a:srgbClr val="222222"/>
                </a:solidFill>
                <a:latin typeface="Helvetica Neue"/>
                <a:ea typeface="Helvetica Neue"/>
                <a:cs typeface="Helvetica Neue"/>
                <a:sym typeface="Helvetica Neue"/>
              </a:rPr>
              <a:t>nasa.gov</a:t>
            </a:r>
            <a:endParaRPr sz="1100"/>
          </a:p>
        </p:txBody>
      </p:sp>
      <p:sp>
        <p:nvSpPr>
          <p:cNvPr id="210" name="Google Shape;210;p17"/>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211" name="Google Shape;211;p17"/>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sp>
        <p:nvSpPr>
          <p:cNvPr id="212" name="Google Shape;212;p17"/>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2">
  <p:cSld name="Text  12">
    <p:bg>
      <p:bgPr>
        <a:solidFill>
          <a:schemeClr val="dk2"/>
        </a:solidFill>
      </p:bgPr>
    </p:bg>
    <p:spTree>
      <p:nvGrpSpPr>
        <p:cNvPr id="213" name="Shape 213"/>
        <p:cNvGrpSpPr/>
        <p:nvPr/>
      </p:nvGrpSpPr>
      <p:grpSpPr>
        <a:xfrm>
          <a:off x="0" y="0"/>
          <a:ext cx="0" cy="0"/>
          <a:chOff x="0" y="0"/>
          <a:chExt cx="0" cy="0"/>
        </a:xfrm>
      </p:grpSpPr>
      <p:sp>
        <p:nvSpPr>
          <p:cNvPr id="214" name="Google Shape;214;p18"/>
          <p:cNvSpPr txBox="1"/>
          <p:nvPr>
            <p:ph idx="1" type="body"/>
          </p:nvPr>
        </p:nvSpPr>
        <p:spPr>
          <a:xfrm>
            <a:off x="286308" y="1997766"/>
            <a:ext cx="6466500" cy="57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lt1"/>
              </a:buClr>
              <a:buSzPts val="3000"/>
              <a:buFont typeface="Arial"/>
              <a:buNone/>
              <a:defRPr b="0" i="0" sz="30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5" name="Google Shape;215;p18"/>
          <p:cNvSpPr txBox="1"/>
          <p:nvPr>
            <p:ph idx="2" type="body"/>
          </p:nvPr>
        </p:nvSpPr>
        <p:spPr>
          <a:xfrm>
            <a:off x="291278" y="2601736"/>
            <a:ext cx="8566500" cy="2199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6" name="Google Shape;216;p18"/>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lt1"/>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sp>
        <p:nvSpPr>
          <p:cNvPr id="217" name="Google Shape;217;p18"/>
          <p:cNvSpPr txBox="1"/>
          <p:nvPr>
            <p:ph idx="3" type="body"/>
          </p:nvPr>
        </p:nvSpPr>
        <p:spPr>
          <a:xfrm>
            <a:off x="286310" y="1781589"/>
            <a:ext cx="31293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rgbClr val="2A79DB"/>
              </a:buClr>
              <a:buSzPts val="800"/>
              <a:buFont typeface="Arial"/>
              <a:buNone/>
              <a:defRPr b="0" i="0" sz="8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8" name="Google Shape;218;p18"/>
          <p:cNvSpPr/>
          <p:nvPr>
            <p:ph idx="4" type="pic"/>
          </p:nvPr>
        </p:nvSpPr>
        <p:spPr>
          <a:xfrm>
            <a:off x="0" y="0"/>
            <a:ext cx="9144000" cy="1788900"/>
          </a:xfrm>
          <a:prstGeom prst="rect">
            <a:avLst/>
          </a:prstGeom>
          <a:solidFill>
            <a:srgbClr val="3F3F3F"/>
          </a:solidFill>
          <a:ln>
            <a:noFill/>
          </a:ln>
        </p:spPr>
      </p:sp>
      <p:cxnSp>
        <p:nvCxnSpPr>
          <p:cNvPr id="219" name="Google Shape;219;p18"/>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pic>
        <p:nvPicPr>
          <p:cNvPr descr="NASA_Insignia-RGB.svg" id="220" name="Google Shape;220;p18"/>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221" name="Google Shape;221;p18"/>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13">
  <p:cSld name="1_Text  13">
    <p:bg>
      <p:bgPr>
        <a:solidFill>
          <a:schemeClr val="dk2"/>
        </a:solidFill>
      </p:bgPr>
    </p:bg>
    <p:spTree>
      <p:nvGrpSpPr>
        <p:cNvPr id="222" name="Shape 222"/>
        <p:cNvGrpSpPr/>
        <p:nvPr/>
      </p:nvGrpSpPr>
      <p:grpSpPr>
        <a:xfrm>
          <a:off x="0" y="0"/>
          <a:ext cx="0" cy="0"/>
          <a:chOff x="0" y="0"/>
          <a:chExt cx="0" cy="0"/>
        </a:xfrm>
      </p:grpSpPr>
      <p:sp>
        <p:nvSpPr>
          <p:cNvPr id="223" name="Google Shape;223;p19"/>
          <p:cNvSpPr/>
          <p:nvPr/>
        </p:nvSpPr>
        <p:spPr>
          <a:xfrm>
            <a:off x="3965504" y="3635965"/>
            <a:ext cx="1060500" cy="10605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24" name="Google Shape;224;p19"/>
          <p:cNvSpPr/>
          <p:nvPr/>
        </p:nvSpPr>
        <p:spPr>
          <a:xfrm>
            <a:off x="3958520" y="976782"/>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25" name="Google Shape;225;p19"/>
          <p:cNvSpPr/>
          <p:nvPr/>
        </p:nvSpPr>
        <p:spPr>
          <a:xfrm>
            <a:off x="3958520" y="2306375"/>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26" name="Google Shape;226;p19"/>
          <p:cNvSpPr txBox="1"/>
          <p:nvPr/>
        </p:nvSpPr>
        <p:spPr>
          <a:xfrm>
            <a:off x="6700536" y="5570942"/>
            <a:ext cx="2630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chemeClr val="dk1"/>
              </a:buClr>
              <a:buSzPts val="900"/>
              <a:buFont typeface="Arial"/>
              <a:buNone/>
            </a:pPr>
            <a:fld id="{00000000-1234-1234-1234-123412341234}" type="slidenum">
              <a:rPr b="0" i="0" lang="en"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
        <p:nvSpPr>
          <p:cNvPr id="227" name="Google Shape;227;p19"/>
          <p:cNvSpPr txBox="1"/>
          <p:nvPr>
            <p:ph idx="1" type="body"/>
          </p:nvPr>
        </p:nvSpPr>
        <p:spPr>
          <a:xfrm>
            <a:off x="299755" y="342901"/>
            <a:ext cx="3129300" cy="2751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chemeClr val="lt1"/>
              </a:buClr>
              <a:buSzPts val="800"/>
              <a:buFont typeface="Arial"/>
              <a:buNone/>
              <a:defRPr b="0" i="0" sz="8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8" name="Google Shape;228;p19"/>
          <p:cNvSpPr txBox="1"/>
          <p:nvPr>
            <p:ph idx="2" type="body"/>
          </p:nvPr>
        </p:nvSpPr>
        <p:spPr>
          <a:xfrm>
            <a:off x="286309" y="728968"/>
            <a:ext cx="3142800" cy="1442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2A79DB"/>
              </a:buClr>
              <a:buSzPts val="3400"/>
              <a:buFont typeface="Arial"/>
              <a:buNone/>
              <a:defRPr b="0" i="0" sz="34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9" name="Google Shape;229;p19"/>
          <p:cNvSpPr txBox="1"/>
          <p:nvPr>
            <p:ph idx="3" type="body"/>
          </p:nvPr>
        </p:nvSpPr>
        <p:spPr>
          <a:xfrm>
            <a:off x="299755" y="2304947"/>
            <a:ext cx="3129300" cy="2043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rgbClr val="2A79DB"/>
              </a:buClr>
              <a:buSzPts val="800"/>
              <a:buFont typeface="Arial"/>
              <a:buNone/>
              <a:defRPr b="1" i="0" sz="8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0" name="Google Shape;230;p19"/>
          <p:cNvSpPr txBox="1"/>
          <p:nvPr>
            <p:ph idx="4" type="body"/>
          </p:nvPr>
        </p:nvSpPr>
        <p:spPr>
          <a:xfrm>
            <a:off x="292985" y="2691489"/>
            <a:ext cx="3136200" cy="2057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1" name="Google Shape;231;p19"/>
          <p:cNvSpPr txBox="1"/>
          <p:nvPr>
            <p:ph idx="5" type="body"/>
          </p:nvPr>
        </p:nvSpPr>
        <p:spPr>
          <a:xfrm>
            <a:off x="3948401" y="730372"/>
            <a:ext cx="3129300" cy="1269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rgbClr val="2A79DB"/>
              </a:buClr>
              <a:buSzPts val="800"/>
              <a:buFont typeface="Arial"/>
              <a:buNone/>
              <a:defRPr b="1" i="0" sz="8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2" name="Google Shape;232;p19"/>
          <p:cNvSpPr txBox="1"/>
          <p:nvPr>
            <p:ph idx="6" type="body"/>
          </p:nvPr>
        </p:nvSpPr>
        <p:spPr>
          <a:xfrm>
            <a:off x="5237836" y="994602"/>
            <a:ext cx="3619800" cy="1035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1100"/>
              <a:buFont typeface="Arial"/>
              <a:buNone/>
              <a:defRPr b="1" i="0" sz="1100" u="none" cap="none" strike="noStrike">
                <a:solidFill>
                  <a:schemeClr val="lt1"/>
                </a:solidFill>
                <a:latin typeface="DM Sans"/>
                <a:ea typeface="DM Sans"/>
                <a:cs typeface="DM Sans"/>
                <a:sym typeface="DM Sans"/>
              </a:defRPr>
            </a:lvl1pPr>
            <a:lvl2pPr indent="-298450" lvl="1" marL="914400" marR="0" algn="l">
              <a:lnSpc>
                <a:spcPct val="100000"/>
              </a:lnSpc>
              <a:spcBef>
                <a:spcPts val="4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3" name="Google Shape;233;p19"/>
          <p:cNvSpPr txBox="1"/>
          <p:nvPr>
            <p:ph idx="7" type="body"/>
          </p:nvPr>
        </p:nvSpPr>
        <p:spPr>
          <a:xfrm>
            <a:off x="5237836" y="2331912"/>
            <a:ext cx="3619800" cy="1035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1100"/>
              <a:buFont typeface="Arial"/>
              <a:buNone/>
              <a:defRPr b="1" i="0" sz="1100" u="none" cap="none" strike="noStrike">
                <a:solidFill>
                  <a:schemeClr val="lt1"/>
                </a:solidFill>
                <a:latin typeface="DM Sans"/>
                <a:ea typeface="DM Sans"/>
                <a:cs typeface="DM Sans"/>
                <a:sym typeface="DM Sans"/>
              </a:defRPr>
            </a:lvl1pPr>
            <a:lvl2pPr indent="-298450" lvl="1" marL="914400" marR="0" algn="l">
              <a:lnSpc>
                <a:spcPct val="100000"/>
              </a:lnSpc>
              <a:spcBef>
                <a:spcPts val="4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4" name="Google Shape;234;p19"/>
          <p:cNvSpPr txBox="1"/>
          <p:nvPr>
            <p:ph idx="8" type="body"/>
          </p:nvPr>
        </p:nvSpPr>
        <p:spPr>
          <a:xfrm>
            <a:off x="5245289" y="3669222"/>
            <a:ext cx="3619800" cy="1035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1100"/>
              <a:buFont typeface="Arial"/>
              <a:buNone/>
              <a:defRPr b="1" i="0" sz="1100" u="none" cap="none" strike="noStrike">
                <a:solidFill>
                  <a:schemeClr val="lt1"/>
                </a:solidFill>
                <a:latin typeface="DM Sans"/>
                <a:ea typeface="DM Sans"/>
                <a:cs typeface="DM Sans"/>
                <a:sym typeface="DM Sans"/>
              </a:defRPr>
            </a:lvl1pPr>
            <a:lvl2pPr indent="-298450" lvl="1" marL="914400" marR="0" algn="l">
              <a:lnSpc>
                <a:spcPct val="100000"/>
              </a:lnSpc>
              <a:spcBef>
                <a:spcPts val="4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5" name="Google Shape;235;p19"/>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236" name="Google Shape;236;p19"/>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pic>
        <p:nvPicPr>
          <p:cNvPr descr="NASA_Insignia-RGB.svg" id="237" name="Google Shape;237;p19"/>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238" name="Google Shape;238;p19"/>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extLst>
    <p:ext uri="{DCECCB84-F9BA-43D5-87BE-67443E8EF086}">
      <p15:sldGuideLst>
        <p15:guide id="1" pos="2160">
          <p15:clr>
            <a:srgbClr val="FBAE40"/>
          </p15:clr>
        </p15:guide>
        <p15:guide id="2" orient="horz" pos="33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hoto 1">
  <p:cSld name="1_Photo 1">
    <p:bg>
      <p:bgPr>
        <a:solidFill>
          <a:schemeClr val="dk2"/>
        </a:solidFill>
      </p:bgPr>
    </p:bg>
    <p:spTree>
      <p:nvGrpSpPr>
        <p:cNvPr id="239" name="Shape 239"/>
        <p:cNvGrpSpPr/>
        <p:nvPr/>
      </p:nvGrpSpPr>
      <p:grpSpPr>
        <a:xfrm>
          <a:off x="0" y="0"/>
          <a:ext cx="0" cy="0"/>
          <a:chOff x="0" y="0"/>
          <a:chExt cx="0" cy="0"/>
        </a:xfrm>
      </p:grpSpPr>
      <p:sp>
        <p:nvSpPr>
          <p:cNvPr id="240" name="Google Shape;240;p20"/>
          <p:cNvSpPr txBox="1"/>
          <p:nvPr>
            <p:ph idx="1" type="body"/>
          </p:nvPr>
        </p:nvSpPr>
        <p:spPr>
          <a:xfrm>
            <a:off x="286313" y="342900"/>
            <a:ext cx="8571300" cy="15876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0"/>
              </a:spcBef>
              <a:spcAft>
                <a:spcPts val="0"/>
              </a:spcAft>
              <a:buClr>
                <a:schemeClr val="lt1"/>
              </a:buClr>
              <a:buSzPts val="3400"/>
              <a:buFont typeface="Arial"/>
              <a:buNone/>
              <a:defRPr b="0" i="0" sz="34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1" name="Google Shape;241;p20"/>
          <p:cNvSpPr/>
          <p:nvPr>
            <p:ph idx="2" type="pic"/>
          </p:nvPr>
        </p:nvSpPr>
        <p:spPr>
          <a:xfrm>
            <a:off x="286309" y="1987782"/>
            <a:ext cx="4228500" cy="2755500"/>
          </a:xfrm>
          <a:prstGeom prst="rect">
            <a:avLst/>
          </a:prstGeom>
          <a:solidFill>
            <a:srgbClr val="3F3F3F"/>
          </a:solidFill>
          <a:ln>
            <a:noFill/>
          </a:ln>
        </p:spPr>
      </p:sp>
      <p:pic>
        <p:nvPicPr>
          <p:cNvPr descr="NASA_Insignia-RGB.svg" id="242" name="Google Shape;242;p20"/>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243" name="Google Shape;243;p20"/>
          <p:cNvSpPr txBox="1"/>
          <p:nvPr>
            <p:ph idx="3" type="body"/>
          </p:nvPr>
        </p:nvSpPr>
        <p:spPr>
          <a:xfrm>
            <a:off x="5728297" y="2082338"/>
            <a:ext cx="3129300" cy="78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chemeClr val="lt1"/>
              </a:buClr>
              <a:buSzPts val="900"/>
              <a:buFont typeface="Arial"/>
              <a:buNone/>
              <a:defRPr b="0" i="0" sz="9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4" name="Google Shape;244;p20"/>
          <p:cNvSpPr txBox="1"/>
          <p:nvPr>
            <p:ph idx="4" type="body"/>
          </p:nvPr>
        </p:nvSpPr>
        <p:spPr>
          <a:xfrm>
            <a:off x="4657715" y="2082338"/>
            <a:ext cx="942600" cy="78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rgbClr val="2A79DB"/>
              </a:buClr>
              <a:buSzPts val="900"/>
              <a:buFont typeface="Arial"/>
              <a:buNone/>
              <a:defRPr b="1" i="0" sz="9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5" name="Google Shape;245;p20"/>
          <p:cNvSpPr txBox="1"/>
          <p:nvPr>
            <p:ph idx="5" type="body"/>
          </p:nvPr>
        </p:nvSpPr>
        <p:spPr>
          <a:xfrm>
            <a:off x="4657715" y="2857500"/>
            <a:ext cx="942600" cy="78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rgbClr val="2A79DB"/>
              </a:buClr>
              <a:buSzPts val="900"/>
              <a:buFont typeface="Arial"/>
              <a:buNone/>
              <a:defRPr b="1" i="0" sz="9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6" name="Google Shape;246;p20"/>
          <p:cNvSpPr txBox="1"/>
          <p:nvPr>
            <p:ph idx="6" type="body"/>
          </p:nvPr>
        </p:nvSpPr>
        <p:spPr>
          <a:xfrm>
            <a:off x="4657715" y="3657600"/>
            <a:ext cx="942600" cy="114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rgbClr val="2A79DB"/>
              </a:buClr>
              <a:buSzPts val="900"/>
              <a:buFont typeface="Arial"/>
              <a:buNone/>
              <a:defRPr b="1" i="0" sz="9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7" name="Google Shape;247;p20"/>
          <p:cNvSpPr txBox="1"/>
          <p:nvPr>
            <p:ph idx="7" type="body"/>
          </p:nvPr>
        </p:nvSpPr>
        <p:spPr>
          <a:xfrm>
            <a:off x="5728297" y="2857500"/>
            <a:ext cx="3129300" cy="78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chemeClr val="lt1"/>
              </a:buClr>
              <a:buSzPts val="900"/>
              <a:buFont typeface="Arial"/>
              <a:buNone/>
              <a:defRPr b="0" i="0" sz="9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8" name="Google Shape;248;p20"/>
          <p:cNvSpPr txBox="1"/>
          <p:nvPr>
            <p:ph idx="8" type="body"/>
          </p:nvPr>
        </p:nvSpPr>
        <p:spPr>
          <a:xfrm>
            <a:off x="5728297" y="3657600"/>
            <a:ext cx="3129300" cy="114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chemeClr val="lt1"/>
              </a:buClr>
              <a:buSzPts val="900"/>
              <a:buFont typeface="Arial"/>
              <a:buNone/>
              <a:defRPr b="0" i="1" sz="9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49" name="Google Shape;249;p20"/>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250" name="Google Shape;250;p20"/>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sp>
        <p:nvSpPr>
          <p:cNvPr id="251" name="Google Shape;251;p20"/>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08">
  <p:cSld name="1_Text 08">
    <p:bg>
      <p:bgPr>
        <a:solidFill>
          <a:schemeClr val="lt1"/>
        </a:solidFill>
      </p:bgPr>
    </p:bg>
    <p:spTree>
      <p:nvGrpSpPr>
        <p:cNvPr id="15" name="Shape 15"/>
        <p:cNvGrpSpPr/>
        <p:nvPr/>
      </p:nvGrpSpPr>
      <p:grpSpPr>
        <a:xfrm>
          <a:off x="0" y="0"/>
          <a:ext cx="0" cy="0"/>
          <a:chOff x="0" y="0"/>
          <a:chExt cx="0" cy="0"/>
        </a:xfrm>
      </p:grpSpPr>
      <p:sp>
        <p:nvSpPr>
          <p:cNvPr id="16" name="Google Shape;16;p3"/>
          <p:cNvSpPr/>
          <p:nvPr/>
        </p:nvSpPr>
        <p:spPr>
          <a:xfrm>
            <a:off x="0" y="0"/>
            <a:ext cx="9144000" cy="663600"/>
          </a:xfrm>
          <a:prstGeom prst="rect">
            <a:avLst/>
          </a:prstGeom>
          <a:solidFill>
            <a:srgbClr val="000000"/>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500" u="none" cap="none" strike="noStrike">
              <a:solidFill>
                <a:schemeClr val="lt1"/>
              </a:solidFill>
              <a:latin typeface="Arial"/>
              <a:ea typeface="Arial"/>
              <a:cs typeface="Arial"/>
              <a:sym typeface="Arial"/>
            </a:endParaRPr>
          </a:p>
        </p:txBody>
      </p:sp>
      <p:sp>
        <p:nvSpPr>
          <p:cNvPr id="17" name="Google Shape;17;p3"/>
          <p:cNvSpPr txBox="1"/>
          <p:nvPr>
            <p:ph idx="1" type="body"/>
          </p:nvPr>
        </p:nvSpPr>
        <p:spPr>
          <a:xfrm>
            <a:off x="286309"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 name="Google Shape;18;p3"/>
          <p:cNvSpPr txBox="1"/>
          <p:nvPr>
            <p:ph idx="2" type="body"/>
          </p:nvPr>
        </p:nvSpPr>
        <p:spPr>
          <a:xfrm>
            <a:off x="3543434"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descr="NASA_Insignia-RGB.svg" id="19" name="Google Shape;19;p3"/>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20" name="Google Shape;20;p3"/>
          <p:cNvSpPr txBox="1"/>
          <p:nvPr>
            <p:ph idx="3" type="body"/>
          </p:nvPr>
        </p:nvSpPr>
        <p:spPr>
          <a:xfrm>
            <a:off x="286308" y="828676"/>
            <a:ext cx="6466500" cy="796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3000"/>
              <a:buFont typeface="Arial"/>
              <a:buNone/>
              <a:defRPr b="0" i="0" sz="30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 name="Google Shape;21;p3"/>
          <p:cNvSpPr txBox="1"/>
          <p:nvPr>
            <p:ph idx="4" type="body"/>
          </p:nvPr>
        </p:nvSpPr>
        <p:spPr>
          <a:xfrm>
            <a:off x="291278" y="1587944"/>
            <a:ext cx="8566500" cy="3212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 name="Google Shape;22;p3"/>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23" name="Google Shape;23;p3"/>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sp>
        <p:nvSpPr>
          <p:cNvPr id="24" name="Google Shape;24;p3"/>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hoto 10">
  <p:cSld name="1_Photo 10">
    <p:bg>
      <p:bgPr>
        <a:solidFill>
          <a:schemeClr val="dk2"/>
        </a:solidFill>
      </p:bgPr>
    </p:bg>
    <p:spTree>
      <p:nvGrpSpPr>
        <p:cNvPr id="252" name="Shape 252"/>
        <p:cNvGrpSpPr/>
        <p:nvPr/>
      </p:nvGrpSpPr>
      <p:grpSpPr>
        <a:xfrm>
          <a:off x="0" y="0"/>
          <a:ext cx="0" cy="0"/>
          <a:chOff x="0" y="0"/>
          <a:chExt cx="0" cy="0"/>
        </a:xfrm>
      </p:grpSpPr>
      <p:sp>
        <p:nvSpPr>
          <p:cNvPr id="253" name="Google Shape;253;p21"/>
          <p:cNvSpPr txBox="1"/>
          <p:nvPr>
            <p:ph idx="1" type="body"/>
          </p:nvPr>
        </p:nvSpPr>
        <p:spPr>
          <a:xfrm>
            <a:off x="1468047" y="469791"/>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4" name="Google Shape;254;p21"/>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sp>
        <p:nvSpPr>
          <p:cNvPr id="255" name="Google Shape;255;p21"/>
          <p:cNvSpPr txBox="1"/>
          <p:nvPr>
            <p:ph idx="2" type="body"/>
          </p:nvPr>
        </p:nvSpPr>
        <p:spPr>
          <a:xfrm>
            <a:off x="286309"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6" name="Google Shape;256;p21"/>
          <p:cNvSpPr txBox="1"/>
          <p:nvPr>
            <p:ph idx="3" type="body"/>
          </p:nvPr>
        </p:nvSpPr>
        <p:spPr>
          <a:xfrm>
            <a:off x="3543434"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7" name="Google Shape;257;p21"/>
          <p:cNvSpPr txBox="1"/>
          <p:nvPr>
            <p:ph idx="4" type="body"/>
          </p:nvPr>
        </p:nvSpPr>
        <p:spPr>
          <a:xfrm>
            <a:off x="1468047" y="1996803"/>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8" name="Google Shape;258;p21"/>
          <p:cNvSpPr txBox="1"/>
          <p:nvPr>
            <p:ph idx="5" type="body"/>
          </p:nvPr>
        </p:nvSpPr>
        <p:spPr>
          <a:xfrm>
            <a:off x="1468047" y="3514725"/>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259" name="Google Shape;259;p21"/>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pic>
        <p:nvPicPr>
          <p:cNvPr descr="NASA_Insignia-RGB.svg" id="260" name="Google Shape;260;p21"/>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261" name="Google Shape;261;p21"/>
          <p:cNvSpPr/>
          <p:nvPr/>
        </p:nvSpPr>
        <p:spPr>
          <a:xfrm>
            <a:off x="286306" y="3567038"/>
            <a:ext cx="1060500" cy="10605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62" name="Google Shape;262;p21"/>
          <p:cNvSpPr/>
          <p:nvPr/>
        </p:nvSpPr>
        <p:spPr>
          <a:xfrm>
            <a:off x="286306" y="556990"/>
            <a:ext cx="1074600" cy="1074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63" name="Google Shape;263;p21"/>
          <p:cNvSpPr/>
          <p:nvPr/>
        </p:nvSpPr>
        <p:spPr>
          <a:xfrm>
            <a:off x="286307" y="2067373"/>
            <a:ext cx="1074600" cy="1074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64" name="Google Shape;264;p21"/>
          <p:cNvSpPr txBox="1"/>
          <p:nvPr>
            <p:ph idx="6" type="body"/>
          </p:nvPr>
        </p:nvSpPr>
        <p:spPr>
          <a:xfrm>
            <a:off x="5862566" y="467917"/>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5" name="Google Shape;265;p21"/>
          <p:cNvSpPr txBox="1"/>
          <p:nvPr>
            <p:ph idx="7" type="body"/>
          </p:nvPr>
        </p:nvSpPr>
        <p:spPr>
          <a:xfrm>
            <a:off x="5862566" y="1998377"/>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6" name="Google Shape;266;p21"/>
          <p:cNvSpPr txBox="1"/>
          <p:nvPr>
            <p:ph idx="8" type="body"/>
          </p:nvPr>
        </p:nvSpPr>
        <p:spPr>
          <a:xfrm>
            <a:off x="5862566" y="3512852"/>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7" name="Google Shape;267;p21"/>
          <p:cNvSpPr/>
          <p:nvPr/>
        </p:nvSpPr>
        <p:spPr>
          <a:xfrm>
            <a:off x="4680825" y="3565165"/>
            <a:ext cx="1060500" cy="10605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68" name="Google Shape;268;p21"/>
          <p:cNvSpPr/>
          <p:nvPr/>
        </p:nvSpPr>
        <p:spPr>
          <a:xfrm>
            <a:off x="4680825" y="555117"/>
            <a:ext cx="1074600" cy="1074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69" name="Google Shape;269;p21"/>
          <p:cNvSpPr/>
          <p:nvPr/>
        </p:nvSpPr>
        <p:spPr>
          <a:xfrm>
            <a:off x="4680826" y="2065499"/>
            <a:ext cx="1074600" cy="1074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70" name="Google Shape;270;p21"/>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hoto 12">
  <p:cSld name="1_Photo 12">
    <p:bg>
      <p:bgPr>
        <a:solidFill>
          <a:schemeClr val="dk2"/>
        </a:solidFill>
      </p:bgPr>
    </p:bg>
    <p:spTree>
      <p:nvGrpSpPr>
        <p:cNvPr id="271" name="Shape 271"/>
        <p:cNvGrpSpPr/>
        <p:nvPr/>
      </p:nvGrpSpPr>
      <p:grpSpPr>
        <a:xfrm>
          <a:off x="0" y="0"/>
          <a:ext cx="0" cy="0"/>
          <a:chOff x="0" y="0"/>
          <a:chExt cx="0" cy="0"/>
        </a:xfrm>
      </p:grpSpPr>
      <p:sp>
        <p:nvSpPr>
          <p:cNvPr id="272" name="Google Shape;272;p22"/>
          <p:cNvSpPr txBox="1"/>
          <p:nvPr>
            <p:ph idx="1" type="body"/>
          </p:nvPr>
        </p:nvSpPr>
        <p:spPr>
          <a:xfrm>
            <a:off x="1468041" y="462337"/>
            <a:ext cx="73971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3" name="Google Shape;273;p22"/>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sp>
        <p:nvSpPr>
          <p:cNvPr id="274" name="Google Shape;274;p22"/>
          <p:cNvSpPr txBox="1"/>
          <p:nvPr>
            <p:ph idx="2" type="body"/>
          </p:nvPr>
        </p:nvSpPr>
        <p:spPr>
          <a:xfrm>
            <a:off x="286309"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5" name="Google Shape;275;p22"/>
          <p:cNvSpPr txBox="1"/>
          <p:nvPr>
            <p:ph idx="3" type="body"/>
          </p:nvPr>
        </p:nvSpPr>
        <p:spPr>
          <a:xfrm>
            <a:off x="3543434"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6" name="Google Shape;276;p22"/>
          <p:cNvSpPr txBox="1"/>
          <p:nvPr>
            <p:ph idx="4" type="body"/>
          </p:nvPr>
        </p:nvSpPr>
        <p:spPr>
          <a:xfrm>
            <a:off x="1468040" y="2016401"/>
            <a:ext cx="73896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7" name="Google Shape;277;p22"/>
          <p:cNvSpPr txBox="1"/>
          <p:nvPr>
            <p:ph idx="5" type="body"/>
          </p:nvPr>
        </p:nvSpPr>
        <p:spPr>
          <a:xfrm>
            <a:off x="1468040" y="3526074"/>
            <a:ext cx="73896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lt1"/>
              </a:buClr>
              <a:buSzPts val="1100"/>
              <a:buFont typeface="Arial"/>
              <a:buChar char="•"/>
              <a:defRPr b="0" i="0" sz="11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278" name="Google Shape;278;p22"/>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sp>
        <p:nvSpPr>
          <p:cNvPr id="279" name="Google Shape;279;p22"/>
          <p:cNvSpPr/>
          <p:nvPr/>
        </p:nvSpPr>
        <p:spPr>
          <a:xfrm>
            <a:off x="286306" y="3567038"/>
            <a:ext cx="1060500" cy="10605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80" name="Google Shape;280;p22"/>
          <p:cNvSpPr/>
          <p:nvPr/>
        </p:nvSpPr>
        <p:spPr>
          <a:xfrm>
            <a:off x="286306" y="556990"/>
            <a:ext cx="1074600" cy="1074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281" name="Google Shape;281;p22"/>
          <p:cNvSpPr/>
          <p:nvPr/>
        </p:nvSpPr>
        <p:spPr>
          <a:xfrm>
            <a:off x="286307" y="2067373"/>
            <a:ext cx="1074600" cy="1074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pic>
        <p:nvPicPr>
          <p:cNvPr descr="NASA_Insignia-RGB.svg" id="282" name="Google Shape;282;p22"/>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283" name="Google Shape;283;p22"/>
          <p:cNvSpPr txBox="1"/>
          <p:nvPr/>
        </p:nvSpPr>
        <p:spPr>
          <a:xfrm>
            <a:off x="299756" y="4764263"/>
            <a:ext cx="3435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solidFill>
                  <a:schemeClr val="lt1"/>
                </a:solidFill>
                <a:latin typeface="DM Sans"/>
                <a:ea typeface="DM Sans"/>
                <a:cs typeface="DM Sans"/>
                <a:sym typeface="DM Sans"/>
              </a:rPr>
              <a:t>Office of Data Science and Informatics</a:t>
            </a:r>
            <a:br>
              <a:rPr b="1"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NASA Marshall Space Flight Center</a:t>
            </a:r>
            <a:endParaRPr sz="900">
              <a:solidFill>
                <a:schemeClr val="lt1"/>
              </a:solidFill>
              <a:latin typeface="DM Sans"/>
              <a:ea typeface="DM Sans"/>
              <a:cs typeface="DM Sans"/>
              <a:sym typeface="DM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hoto 14">
  <p:cSld name="1_Photo 14">
    <p:bg>
      <p:bgPr>
        <a:solidFill>
          <a:schemeClr val="dk2"/>
        </a:solidFill>
      </p:bgPr>
    </p:bg>
    <p:spTree>
      <p:nvGrpSpPr>
        <p:cNvPr id="284" name="Shape 284"/>
        <p:cNvGrpSpPr/>
        <p:nvPr/>
      </p:nvGrpSpPr>
      <p:grpSpPr>
        <a:xfrm>
          <a:off x="0" y="0"/>
          <a:ext cx="0" cy="0"/>
          <a:chOff x="0" y="0"/>
          <a:chExt cx="0" cy="0"/>
        </a:xfrm>
      </p:grpSpPr>
      <p:sp>
        <p:nvSpPr>
          <p:cNvPr id="285" name="Google Shape;285;p23"/>
          <p:cNvSpPr txBox="1"/>
          <p:nvPr>
            <p:ph idx="1" type="body"/>
          </p:nvPr>
        </p:nvSpPr>
        <p:spPr>
          <a:xfrm>
            <a:off x="286308" y="1207605"/>
            <a:ext cx="4044300" cy="3593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86" name="Google Shape;286;p23"/>
          <p:cNvSpPr/>
          <p:nvPr>
            <p:ph idx="2" type="pic"/>
          </p:nvPr>
        </p:nvSpPr>
        <p:spPr>
          <a:xfrm>
            <a:off x="4629142" y="342900"/>
            <a:ext cx="4228500" cy="3786900"/>
          </a:xfrm>
          <a:prstGeom prst="rect">
            <a:avLst/>
          </a:prstGeom>
          <a:solidFill>
            <a:srgbClr val="3F3F3F"/>
          </a:solidFill>
          <a:ln>
            <a:noFill/>
          </a:ln>
        </p:spPr>
      </p:sp>
      <p:sp>
        <p:nvSpPr>
          <p:cNvPr id="287" name="Google Shape;287;p23"/>
          <p:cNvSpPr txBox="1"/>
          <p:nvPr>
            <p:ph idx="3" type="body"/>
          </p:nvPr>
        </p:nvSpPr>
        <p:spPr>
          <a:xfrm>
            <a:off x="4629144" y="4197671"/>
            <a:ext cx="4233000" cy="5433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lt1"/>
              </a:buClr>
              <a:buSzPts val="900"/>
              <a:buFont typeface="Arial"/>
              <a:buNone/>
              <a:defRPr b="0" i="1" sz="900" u="none" cap="none" strike="noStrike">
                <a:solidFill>
                  <a:schemeClr val="lt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88" name="Google Shape;288;p23"/>
          <p:cNvSpPr txBox="1"/>
          <p:nvPr>
            <p:ph idx="4" type="body"/>
          </p:nvPr>
        </p:nvSpPr>
        <p:spPr>
          <a:xfrm>
            <a:off x="286308" y="559077"/>
            <a:ext cx="4059000" cy="57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lt1"/>
              </a:buClr>
              <a:buSzPts val="3000"/>
              <a:buFont typeface="Arial"/>
              <a:buNone/>
              <a:defRPr b="0" i="0" sz="30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89" name="Google Shape;289;p23"/>
          <p:cNvSpPr txBox="1"/>
          <p:nvPr>
            <p:ph idx="5" type="body"/>
          </p:nvPr>
        </p:nvSpPr>
        <p:spPr>
          <a:xfrm>
            <a:off x="286308" y="342900"/>
            <a:ext cx="40590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rgbClr val="2A79DB"/>
              </a:buClr>
              <a:buSzPts val="800"/>
              <a:buFont typeface="Arial"/>
              <a:buNone/>
              <a:defRPr b="0" i="0" sz="8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0" name="Google Shape;290;p23"/>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291" name="Google Shape;291;p23"/>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sp>
        <p:nvSpPr>
          <p:cNvPr id="292" name="Google Shape;292;p23"/>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6">
  <p:cSld name="Photo 16">
    <p:bg>
      <p:bgPr>
        <a:solidFill>
          <a:schemeClr val="dk2"/>
        </a:solidFill>
      </p:bgPr>
    </p:bg>
    <p:spTree>
      <p:nvGrpSpPr>
        <p:cNvPr id="293" name="Shape 293"/>
        <p:cNvGrpSpPr/>
        <p:nvPr/>
      </p:nvGrpSpPr>
      <p:grpSpPr>
        <a:xfrm>
          <a:off x="0" y="0"/>
          <a:ext cx="0" cy="0"/>
          <a:chOff x="0" y="0"/>
          <a:chExt cx="0" cy="0"/>
        </a:xfrm>
      </p:grpSpPr>
      <p:sp>
        <p:nvSpPr>
          <p:cNvPr id="294" name="Google Shape;294;p24"/>
          <p:cNvSpPr txBox="1"/>
          <p:nvPr>
            <p:ph idx="1" type="body"/>
          </p:nvPr>
        </p:nvSpPr>
        <p:spPr>
          <a:xfrm>
            <a:off x="286308" y="1356692"/>
            <a:ext cx="2057100" cy="31905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lt1"/>
              </a:buClr>
              <a:buSzPts val="1100"/>
              <a:buFont typeface="Arial"/>
              <a:buNone/>
              <a:defRPr b="0" i="0" sz="1100" u="none" cap="none" strike="noStrike">
                <a:solidFill>
                  <a:schemeClr val="lt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5" name="Google Shape;295;p24"/>
          <p:cNvSpPr txBox="1"/>
          <p:nvPr>
            <p:ph idx="2" type="body"/>
          </p:nvPr>
        </p:nvSpPr>
        <p:spPr>
          <a:xfrm>
            <a:off x="286309" y="454715"/>
            <a:ext cx="2064900" cy="805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500"/>
              <a:buFont typeface="Arial"/>
              <a:buNone/>
              <a:defRPr b="0" i="0" sz="15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96" name="Google Shape;296;p24"/>
          <p:cNvSpPr/>
          <p:nvPr>
            <p:ph idx="3" type="pic"/>
          </p:nvPr>
        </p:nvSpPr>
        <p:spPr>
          <a:xfrm>
            <a:off x="6800560" y="342900"/>
            <a:ext cx="2057100" cy="4457700"/>
          </a:xfrm>
          <a:prstGeom prst="rect">
            <a:avLst/>
          </a:prstGeom>
          <a:solidFill>
            <a:srgbClr val="3F3F3F"/>
          </a:solidFill>
          <a:ln>
            <a:noFill/>
          </a:ln>
        </p:spPr>
      </p:sp>
      <p:sp>
        <p:nvSpPr>
          <p:cNvPr id="297" name="Google Shape;297;p24"/>
          <p:cNvSpPr/>
          <p:nvPr>
            <p:ph idx="4" type="pic"/>
          </p:nvPr>
        </p:nvSpPr>
        <p:spPr>
          <a:xfrm>
            <a:off x="4629142" y="342900"/>
            <a:ext cx="2057100" cy="4457700"/>
          </a:xfrm>
          <a:prstGeom prst="rect">
            <a:avLst/>
          </a:prstGeom>
          <a:solidFill>
            <a:srgbClr val="3F3F3F"/>
          </a:solidFill>
          <a:ln>
            <a:noFill/>
          </a:ln>
        </p:spPr>
      </p:sp>
      <p:sp>
        <p:nvSpPr>
          <p:cNvPr id="298" name="Google Shape;298;p24"/>
          <p:cNvSpPr/>
          <p:nvPr>
            <p:ph idx="5" type="pic"/>
          </p:nvPr>
        </p:nvSpPr>
        <p:spPr>
          <a:xfrm>
            <a:off x="2457725" y="342900"/>
            <a:ext cx="2057100" cy="4457700"/>
          </a:xfrm>
          <a:prstGeom prst="rect">
            <a:avLst/>
          </a:prstGeom>
          <a:solidFill>
            <a:srgbClr val="3F3F3F"/>
          </a:solidFill>
          <a:ln>
            <a:noFill/>
          </a:ln>
        </p:spPr>
      </p:sp>
      <p:cxnSp>
        <p:nvCxnSpPr>
          <p:cNvPr id="299" name="Google Shape;299;p24"/>
          <p:cNvCxnSpPr/>
          <p:nvPr/>
        </p:nvCxnSpPr>
        <p:spPr>
          <a:xfrm>
            <a:off x="286308" y="342900"/>
            <a:ext cx="2057100" cy="0"/>
          </a:xfrm>
          <a:prstGeom prst="straightConnector1">
            <a:avLst/>
          </a:prstGeom>
          <a:noFill/>
          <a:ln cap="flat" cmpd="sng" w="38100">
            <a:solidFill>
              <a:schemeClr val="lt1"/>
            </a:solidFill>
            <a:prstDash val="solid"/>
            <a:miter lim="800000"/>
            <a:headEnd len="sm" w="sm" type="none"/>
            <a:tailEnd len="sm" w="sm" type="none"/>
          </a:ln>
        </p:spPr>
      </p:cxnSp>
      <p:sp>
        <p:nvSpPr>
          <p:cNvPr id="300" name="Google Shape;300;p24"/>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lt1"/>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cxnSp>
        <p:nvCxnSpPr>
          <p:cNvPr id="301" name="Google Shape;301;p24"/>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sp>
        <p:nvSpPr>
          <p:cNvPr id="302" name="Google Shape;302;p24"/>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9">
  <p:cSld name="Photo 19">
    <p:bg>
      <p:bgPr>
        <a:solidFill>
          <a:schemeClr val="dk1"/>
        </a:solidFill>
      </p:bgPr>
    </p:bg>
    <p:spTree>
      <p:nvGrpSpPr>
        <p:cNvPr id="303" name="Shape 303"/>
        <p:cNvGrpSpPr/>
        <p:nvPr/>
      </p:nvGrpSpPr>
      <p:grpSpPr>
        <a:xfrm>
          <a:off x="0" y="0"/>
          <a:ext cx="0" cy="0"/>
          <a:chOff x="0" y="0"/>
          <a:chExt cx="0" cy="0"/>
        </a:xfrm>
      </p:grpSpPr>
      <p:sp>
        <p:nvSpPr>
          <p:cNvPr id="304" name="Google Shape;304;p25"/>
          <p:cNvSpPr/>
          <p:nvPr/>
        </p:nvSpPr>
        <p:spPr>
          <a:xfrm>
            <a:off x="0" y="0"/>
            <a:ext cx="9144000" cy="5143500"/>
          </a:xfrm>
          <a:prstGeom prst="rect">
            <a:avLst/>
          </a:prstGeom>
          <a:blipFill rotWithShape="1">
            <a:blip r:embed="rId2">
              <a:alphaModFix/>
            </a:blip>
            <a:stretch>
              <a:fillRect b="-9259" l="0" r="0" t="-9259"/>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05" name="Google Shape;305;p25"/>
          <p:cNvSpPr/>
          <p:nvPr/>
        </p:nvSpPr>
        <p:spPr>
          <a:xfrm rot="10800000">
            <a:off x="0" y="0"/>
            <a:ext cx="9144000" cy="5143500"/>
          </a:xfrm>
          <a:prstGeom prst="rect">
            <a:avLst/>
          </a:prstGeom>
          <a:gradFill>
            <a:gsLst>
              <a:gs pos="0">
                <a:schemeClr val="dk2"/>
              </a:gs>
              <a:gs pos="3000">
                <a:srgbClr val="000000">
                  <a:alpha val="94117"/>
                </a:srgbClr>
              </a:gs>
              <a:gs pos="30000">
                <a:schemeClr val="dk2"/>
              </a:gs>
              <a:gs pos="67000">
                <a:srgbClr val="FFFFFF">
                  <a:alpha val="0"/>
                </a:srgbClr>
              </a:gs>
              <a:gs pos="100000">
                <a:srgbClr val="FFFFFF">
                  <a:alpha val="0"/>
                </a:srgbClr>
              </a:gs>
            </a:gsLst>
            <a:lin ang="1319991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06" name="Google Shape;306;p25"/>
          <p:cNvSpPr/>
          <p:nvPr/>
        </p:nvSpPr>
        <p:spPr>
          <a:xfrm>
            <a:off x="823910" y="1369197"/>
            <a:ext cx="2293200" cy="3311100"/>
          </a:xfrm>
          <a:prstGeom prst="rect">
            <a:avLst/>
          </a:prstGeom>
          <a:solidFill>
            <a:srgbClr val="F1F1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07" name="Google Shape;307;p25"/>
          <p:cNvSpPr txBox="1"/>
          <p:nvPr>
            <p:ph idx="1" type="body"/>
          </p:nvPr>
        </p:nvSpPr>
        <p:spPr>
          <a:xfrm>
            <a:off x="983135" y="3055621"/>
            <a:ext cx="1951800" cy="262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08" name="Google Shape;308;p25"/>
          <p:cNvSpPr txBox="1"/>
          <p:nvPr>
            <p:ph idx="2" type="body"/>
          </p:nvPr>
        </p:nvSpPr>
        <p:spPr>
          <a:xfrm>
            <a:off x="983135" y="3360173"/>
            <a:ext cx="1951800" cy="376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400"/>
              <a:buFont typeface="Arial"/>
              <a:buNone/>
              <a:defRPr b="1" i="0" sz="14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09" name="Google Shape;309;p25"/>
          <p:cNvSpPr txBox="1"/>
          <p:nvPr>
            <p:ph idx="3" type="body"/>
          </p:nvPr>
        </p:nvSpPr>
        <p:spPr>
          <a:xfrm>
            <a:off x="983135" y="3847854"/>
            <a:ext cx="1951800" cy="6804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0" name="Google Shape;310;p25"/>
          <p:cNvSpPr/>
          <p:nvPr>
            <p:ph idx="4" type="pic"/>
          </p:nvPr>
        </p:nvSpPr>
        <p:spPr>
          <a:xfrm>
            <a:off x="823910" y="1369199"/>
            <a:ext cx="2293200" cy="1564800"/>
          </a:xfrm>
          <a:prstGeom prst="rect">
            <a:avLst/>
          </a:prstGeom>
          <a:solidFill>
            <a:srgbClr val="3F3F3F"/>
          </a:solidFill>
          <a:ln>
            <a:noFill/>
          </a:ln>
        </p:spPr>
      </p:sp>
      <p:sp>
        <p:nvSpPr>
          <p:cNvPr id="311" name="Google Shape;311;p25"/>
          <p:cNvSpPr/>
          <p:nvPr/>
        </p:nvSpPr>
        <p:spPr>
          <a:xfrm>
            <a:off x="6049712" y="1369197"/>
            <a:ext cx="2293200" cy="3311100"/>
          </a:xfrm>
          <a:prstGeom prst="rect">
            <a:avLst/>
          </a:prstGeom>
          <a:solidFill>
            <a:srgbClr val="F1F1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lt1"/>
              </a:solidFill>
              <a:latin typeface="DM Sans"/>
              <a:ea typeface="DM Sans"/>
              <a:cs typeface="DM Sans"/>
              <a:sym typeface="DM Sans"/>
            </a:endParaRPr>
          </a:p>
        </p:txBody>
      </p:sp>
      <p:sp>
        <p:nvSpPr>
          <p:cNvPr id="312" name="Google Shape;312;p25"/>
          <p:cNvSpPr txBox="1"/>
          <p:nvPr>
            <p:ph idx="5" type="body"/>
          </p:nvPr>
        </p:nvSpPr>
        <p:spPr>
          <a:xfrm>
            <a:off x="6220460" y="3055621"/>
            <a:ext cx="1951800" cy="262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3" name="Google Shape;313;p25"/>
          <p:cNvSpPr txBox="1"/>
          <p:nvPr>
            <p:ph idx="6" type="body"/>
          </p:nvPr>
        </p:nvSpPr>
        <p:spPr>
          <a:xfrm>
            <a:off x="6220460" y="3360173"/>
            <a:ext cx="1951800" cy="376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400"/>
              <a:buFont typeface="Arial"/>
              <a:buNone/>
              <a:defRPr b="1" i="0" sz="14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4" name="Google Shape;314;p25"/>
          <p:cNvSpPr txBox="1"/>
          <p:nvPr>
            <p:ph idx="7" type="body"/>
          </p:nvPr>
        </p:nvSpPr>
        <p:spPr>
          <a:xfrm>
            <a:off x="6220460" y="3847854"/>
            <a:ext cx="1951800" cy="6804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5" name="Google Shape;315;p25"/>
          <p:cNvSpPr/>
          <p:nvPr>
            <p:ph idx="8" type="pic"/>
          </p:nvPr>
        </p:nvSpPr>
        <p:spPr>
          <a:xfrm>
            <a:off x="6049712" y="1369199"/>
            <a:ext cx="2293200" cy="1564800"/>
          </a:xfrm>
          <a:prstGeom prst="rect">
            <a:avLst/>
          </a:prstGeom>
          <a:solidFill>
            <a:srgbClr val="3F3F3F"/>
          </a:solidFill>
          <a:ln>
            <a:noFill/>
          </a:ln>
        </p:spPr>
      </p:sp>
      <p:sp>
        <p:nvSpPr>
          <p:cNvPr id="316" name="Google Shape;316;p25"/>
          <p:cNvSpPr/>
          <p:nvPr/>
        </p:nvSpPr>
        <p:spPr>
          <a:xfrm>
            <a:off x="3452666" y="1369197"/>
            <a:ext cx="2293200" cy="3311100"/>
          </a:xfrm>
          <a:prstGeom prst="rect">
            <a:avLst/>
          </a:prstGeom>
          <a:solidFill>
            <a:srgbClr val="F1F1F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17" name="Google Shape;317;p25"/>
          <p:cNvSpPr txBox="1"/>
          <p:nvPr>
            <p:ph idx="9" type="body"/>
          </p:nvPr>
        </p:nvSpPr>
        <p:spPr>
          <a:xfrm>
            <a:off x="3623414" y="3055621"/>
            <a:ext cx="1951800" cy="262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8" name="Google Shape;318;p25"/>
          <p:cNvSpPr txBox="1"/>
          <p:nvPr>
            <p:ph idx="13" type="body"/>
          </p:nvPr>
        </p:nvSpPr>
        <p:spPr>
          <a:xfrm>
            <a:off x="3623414" y="3360173"/>
            <a:ext cx="1951800" cy="376500"/>
          </a:xfrm>
          <a:prstGeom prst="rect">
            <a:avLst/>
          </a:prstGeom>
          <a:noFill/>
          <a:ln>
            <a:noFill/>
          </a:ln>
        </p:spPr>
        <p:txBody>
          <a:bodyPr anchorCtr="0" anchor="b"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400"/>
              <a:buFont typeface="Arial"/>
              <a:buNone/>
              <a:defRPr b="1" i="0" sz="14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9" name="Google Shape;319;p25"/>
          <p:cNvSpPr txBox="1"/>
          <p:nvPr>
            <p:ph idx="14" type="body"/>
          </p:nvPr>
        </p:nvSpPr>
        <p:spPr>
          <a:xfrm>
            <a:off x="3623414" y="3847854"/>
            <a:ext cx="1951800" cy="6804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0" name="Google Shape;320;p25"/>
          <p:cNvSpPr/>
          <p:nvPr>
            <p:ph idx="15" type="pic"/>
          </p:nvPr>
        </p:nvSpPr>
        <p:spPr>
          <a:xfrm>
            <a:off x="3452666" y="1369199"/>
            <a:ext cx="2293200" cy="1564800"/>
          </a:xfrm>
          <a:prstGeom prst="rect">
            <a:avLst/>
          </a:prstGeom>
          <a:solidFill>
            <a:srgbClr val="3F3F3F"/>
          </a:solidFill>
          <a:ln>
            <a:noFill/>
          </a:ln>
        </p:spPr>
      </p:sp>
      <p:sp>
        <p:nvSpPr>
          <p:cNvPr id="321" name="Google Shape;321;p25"/>
          <p:cNvSpPr txBox="1"/>
          <p:nvPr>
            <p:ph idx="16" type="body"/>
          </p:nvPr>
        </p:nvSpPr>
        <p:spPr>
          <a:xfrm>
            <a:off x="822951" y="559076"/>
            <a:ext cx="3691800" cy="328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2" name="Google Shape;322;p25"/>
          <p:cNvSpPr txBox="1"/>
          <p:nvPr>
            <p:ph idx="17" type="body"/>
          </p:nvPr>
        </p:nvSpPr>
        <p:spPr>
          <a:xfrm>
            <a:off x="822951" y="342900"/>
            <a:ext cx="36918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chemeClr val="lt1"/>
              </a:buClr>
              <a:buSzPts val="800"/>
              <a:buFont typeface="Arial"/>
              <a:buNone/>
              <a:defRPr b="0" i="0" sz="8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3" name="Google Shape;323;p25"/>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lt1"/>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cxnSp>
        <p:nvCxnSpPr>
          <p:cNvPr id="324" name="Google Shape;324;p25"/>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pic>
        <p:nvPicPr>
          <p:cNvPr descr="NASA_Insignia-RGB.svg" id="325" name="Google Shape;325;p25"/>
          <p:cNvPicPr preferRelativeResize="0"/>
          <p:nvPr/>
        </p:nvPicPr>
        <p:blipFill rotWithShape="1">
          <a:blip r:embed="rId3">
            <a:alphaModFix/>
          </a:blip>
          <a:srcRect b="0" l="0" r="0" t="0"/>
          <a:stretch/>
        </p:blipFill>
        <p:spPr>
          <a:xfrm>
            <a:off x="8475304" y="85191"/>
            <a:ext cx="464275" cy="464335"/>
          </a:xfrm>
          <a:prstGeom prst="rect">
            <a:avLst/>
          </a:prstGeom>
          <a:noFill/>
          <a:ln>
            <a:noFill/>
          </a:ln>
        </p:spPr>
      </p:pic>
      <p:sp>
        <p:nvSpPr>
          <p:cNvPr id="326" name="Google Shape;326;p25"/>
          <p:cNvSpPr txBox="1"/>
          <p:nvPr/>
        </p:nvSpPr>
        <p:spPr>
          <a:xfrm>
            <a:off x="299756" y="4764263"/>
            <a:ext cx="34350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900">
                <a:solidFill>
                  <a:schemeClr val="lt1"/>
                </a:solidFill>
                <a:latin typeface="DM Sans"/>
                <a:ea typeface="DM Sans"/>
                <a:cs typeface="DM Sans"/>
                <a:sym typeface="DM Sans"/>
              </a:rPr>
              <a:t>Office of Data Science and Informatics</a:t>
            </a:r>
            <a:br>
              <a:rPr b="1"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NASA Marshall Space Flight Center</a:t>
            </a:r>
            <a:endParaRPr sz="900">
              <a:solidFill>
                <a:schemeClr val="lt1"/>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2">
  <p:cSld name="1_Blank 2">
    <p:bg>
      <p:bgPr>
        <a:solidFill>
          <a:schemeClr val="dk2"/>
        </a:solidFill>
      </p:bgPr>
    </p:bg>
    <p:spTree>
      <p:nvGrpSpPr>
        <p:cNvPr id="327" name="Shape 327"/>
        <p:cNvGrpSpPr/>
        <p:nvPr/>
      </p:nvGrpSpPr>
      <p:grpSpPr>
        <a:xfrm>
          <a:off x="0" y="0"/>
          <a:ext cx="0" cy="0"/>
          <a:chOff x="0" y="0"/>
          <a:chExt cx="0" cy="0"/>
        </a:xfrm>
      </p:grpSpPr>
      <p:sp>
        <p:nvSpPr>
          <p:cNvPr id="328" name="Google Shape;328;p26"/>
          <p:cNvSpPr txBox="1"/>
          <p:nvPr>
            <p:ph idx="1" type="body"/>
          </p:nvPr>
        </p:nvSpPr>
        <p:spPr>
          <a:xfrm>
            <a:off x="299753" y="559076"/>
            <a:ext cx="5506500" cy="671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2500"/>
              <a:buFont typeface="Arial"/>
              <a:buNone/>
              <a:defRPr b="0" i="0" sz="25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29" name="Google Shape;329;p26"/>
          <p:cNvSpPr txBox="1"/>
          <p:nvPr>
            <p:ph idx="2" type="body"/>
          </p:nvPr>
        </p:nvSpPr>
        <p:spPr>
          <a:xfrm>
            <a:off x="299755" y="342900"/>
            <a:ext cx="31293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chemeClr val="lt1"/>
              </a:buClr>
              <a:buSzPts val="800"/>
              <a:buFont typeface="Arial"/>
              <a:buNone/>
              <a:defRPr b="0" i="0" sz="800" u="none" cap="none" strike="noStrike">
                <a:solidFill>
                  <a:schemeClr val="lt1"/>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330" name="Google Shape;330;p26"/>
          <p:cNvCxnSpPr/>
          <p:nvPr/>
        </p:nvCxnSpPr>
        <p:spPr>
          <a:xfrm rot="10800000">
            <a:off x="286366" y="4800600"/>
            <a:ext cx="8863800" cy="0"/>
          </a:xfrm>
          <a:prstGeom prst="straightConnector1">
            <a:avLst/>
          </a:prstGeom>
          <a:noFill/>
          <a:ln cap="rnd" cmpd="sng" w="9525">
            <a:solidFill>
              <a:schemeClr val="lt1"/>
            </a:solidFill>
            <a:prstDash val="solid"/>
            <a:miter lim="800000"/>
            <a:headEnd len="sm" w="sm" type="none"/>
            <a:tailEnd len="lg" w="lg" type="oval"/>
          </a:ln>
        </p:spPr>
      </p:cxnSp>
      <p:pic>
        <p:nvPicPr>
          <p:cNvPr descr="NASA_Insignia-RGB.svg" id="331" name="Google Shape;331;p26"/>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332" name="Google Shape;332;p26"/>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lt1"/>
                </a:solidFill>
                <a:latin typeface="DM Sans"/>
                <a:ea typeface="DM Sans"/>
                <a:cs typeface="DM Sans"/>
                <a:sym typeface="DM Sans"/>
              </a:rPr>
              <a:t>Office of Data Science and Informatics</a:t>
            </a:r>
            <a:br>
              <a:rPr b="1" lang="en" sz="600">
                <a:solidFill>
                  <a:schemeClr val="lt1"/>
                </a:solidFill>
                <a:latin typeface="DM Sans"/>
                <a:ea typeface="DM Sans"/>
                <a:cs typeface="DM Sans"/>
                <a:sym typeface="DM Sans"/>
              </a:rPr>
            </a:br>
            <a:r>
              <a:rPr lang="en" sz="600">
                <a:solidFill>
                  <a:schemeClr val="lt1"/>
                </a:solidFill>
                <a:latin typeface="DM Sans"/>
                <a:ea typeface="DM Sans"/>
                <a:cs typeface="DM Sans"/>
                <a:sym typeface="DM Sans"/>
              </a:rPr>
              <a:t>NASA Marshall Space Flight Center</a:t>
            </a:r>
            <a:endParaRPr sz="600">
              <a:solidFill>
                <a:schemeClr val="lt1"/>
              </a:solidFill>
              <a:latin typeface="DM Sans"/>
              <a:ea typeface="DM Sans"/>
              <a:cs typeface="DM Sans"/>
              <a:sym typeface="DM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1">
  <p:cSld name="Instruction 1">
    <p:bg>
      <p:bgPr>
        <a:solidFill>
          <a:schemeClr val="lt1"/>
        </a:solidFill>
      </p:bgPr>
    </p:bg>
    <p:spTree>
      <p:nvGrpSpPr>
        <p:cNvPr id="333" name="Shape 333"/>
        <p:cNvGrpSpPr/>
        <p:nvPr/>
      </p:nvGrpSpPr>
      <p:grpSpPr>
        <a:xfrm>
          <a:off x="0" y="0"/>
          <a:ext cx="0" cy="0"/>
          <a:chOff x="0" y="0"/>
          <a:chExt cx="0" cy="0"/>
        </a:xfrm>
      </p:grpSpPr>
      <p:sp>
        <p:nvSpPr>
          <p:cNvPr id="334" name="Google Shape;334;p27"/>
          <p:cNvSpPr txBox="1"/>
          <p:nvPr/>
        </p:nvSpPr>
        <p:spPr>
          <a:xfrm>
            <a:off x="4197221" y="1666909"/>
            <a:ext cx="9714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3F3F3F"/>
                </a:solidFill>
                <a:latin typeface="DM Sans"/>
                <a:ea typeface="DM Sans"/>
                <a:cs typeface="DM Sans"/>
                <a:sym typeface="DM Sans"/>
              </a:rPr>
              <a:t>#133966</a:t>
            </a:r>
            <a:endParaRPr sz="1100"/>
          </a:p>
        </p:txBody>
      </p:sp>
      <p:sp>
        <p:nvSpPr>
          <p:cNvPr id="335" name="Google Shape;335;p27"/>
          <p:cNvSpPr txBox="1"/>
          <p:nvPr/>
        </p:nvSpPr>
        <p:spPr>
          <a:xfrm>
            <a:off x="385252" y="2421709"/>
            <a:ext cx="11061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3F3F3F"/>
                </a:solidFill>
                <a:latin typeface="DM Sans"/>
                <a:ea typeface="DM Sans"/>
                <a:cs typeface="DM Sans"/>
                <a:sym typeface="DM Sans"/>
              </a:rPr>
              <a:t>#000000</a:t>
            </a:r>
            <a:endParaRPr sz="1100"/>
          </a:p>
        </p:txBody>
      </p:sp>
      <p:sp>
        <p:nvSpPr>
          <p:cNvPr id="336" name="Google Shape;336;p27"/>
          <p:cNvSpPr/>
          <p:nvPr/>
        </p:nvSpPr>
        <p:spPr>
          <a:xfrm>
            <a:off x="299753" y="1188042"/>
            <a:ext cx="1142400" cy="1142400"/>
          </a:xfrm>
          <a:prstGeom prst="ellipse">
            <a:avLst/>
          </a:pr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37" name="Google Shape;337;p27"/>
          <p:cNvSpPr txBox="1"/>
          <p:nvPr/>
        </p:nvSpPr>
        <p:spPr>
          <a:xfrm>
            <a:off x="1985959" y="2421709"/>
            <a:ext cx="9714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3F3F3F"/>
                </a:solidFill>
                <a:latin typeface="DM Sans"/>
                <a:ea typeface="DM Sans"/>
                <a:cs typeface="DM Sans"/>
                <a:sym typeface="DM Sans"/>
              </a:rPr>
              <a:t>#FFFFFF</a:t>
            </a:r>
            <a:endParaRPr sz="1100"/>
          </a:p>
        </p:txBody>
      </p:sp>
      <p:sp>
        <p:nvSpPr>
          <p:cNvPr id="338" name="Google Shape;338;p27"/>
          <p:cNvSpPr/>
          <p:nvPr/>
        </p:nvSpPr>
        <p:spPr>
          <a:xfrm>
            <a:off x="1900460" y="1188042"/>
            <a:ext cx="1142400" cy="1142400"/>
          </a:xfrm>
          <a:prstGeom prst="ellipse">
            <a:avLst/>
          </a:prstGeom>
          <a:solidFill>
            <a:schemeClr val="lt1"/>
          </a:solidFill>
          <a:ln cap="flat" cmpd="sng" w="1905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39" name="Google Shape;339;p27"/>
          <p:cNvSpPr txBox="1"/>
          <p:nvPr/>
        </p:nvSpPr>
        <p:spPr>
          <a:xfrm>
            <a:off x="7291885" y="1666909"/>
            <a:ext cx="10527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3F3F3F"/>
                </a:solidFill>
                <a:latin typeface="DM Sans"/>
                <a:ea typeface="DM Sans"/>
                <a:cs typeface="DM Sans"/>
                <a:sym typeface="DM Sans"/>
              </a:rPr>
              <a:t>#E3022B</a:t>
            </a:r>
            <a:endParaRPr sz="1100"/>
          </a:p>
        </p:txBody>
      </p:sp>
      <p:sp>
        <p:nvSpPr>
          <p:cNvPr id="340" name="Google Shape;340;p27"/>
          <p:cNvSpPr/>
          <p:nvPr/>
        </p:nvSpPr>
        <p:spPr>
          <a:xfrm>
            <a:off x="7313135" y="433240"/>
            <a:ext cx="1142400" cy="1142400"/>
          </a:xfrm>
          <a:prstGeom prst="ellipse">
            <a:avLst/>
          </a:prstGeom>
          <a:solidFill>
            <a:srgbClr val="E3022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41" name="Google Shape;341;p27"/>
          <p:cNvSpPr/>
          <p:nvPr/>
        </p:nvSpPr>
        <p:spPr>
          <a:xfrm>
            <a:off x="4111722" y="433241"/>
            <a:ext cx="1142400" cy="1142400"/>
          </a:xfrm>
          <a:prstGeom prst="ellipse">
            <a:avLst/>
          </a:prstGeom>
          <a:solidFill>
            <a:srgbClr val="13396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42" name="Google Shape;342;p27"/>
          <p:cNvSpPr txBox="1"/>
          <p:nvPr>
            <p:ph idx="1" type="body"/>
          </p:nvPr>
        </p:nvSpPr>
        <p:spPr>
          <a:xfrm>
            <a:off x="299753" y="559076"/>
            <a:ext cx="5506500" cy="45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2500"/>
              <a:buFont typeface="Arial"/>
              <a:buNone/>
              <a:defRPr b="0" i="0" sz="25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3" name="Google Shape;343;p27"/>
          <p:cNvSpPr txBox="1"/>
          <p:nvPr>
            <p:ph idx="2" type="body"/>
          </p:nvPr>
        </p:nvSpPr>
        <p:spPr>
          <a:xfrm>
            <a:off x="299755" y="342900"/>
            <a:ext cx="31293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4" name="Google Shape;344;p27"/>
          <p:cNvSpPr txBox="1"/>
          <p:nvPr/>
        </p:nvSpPr>
        <p:spPr>
          <a:xfrm>
            <a:off x="5744553" y="1666909"/>
            <a:ext cx="10527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500" u="none" cap="none" strike="noStrike">
                <a:solidFill>
                  <a:srgbClr val="3F3F3F"/>
                </a:solidFill>
                <a:latin typeface="DM Sans"/>
                <a:ea typeface="DM Sans"/>
                <a:cs typeface="DM Sans"/>
                <a:sym typeface="DM Sans"/>
              </a:rPr>
              <a:t>#2A79DB</a:t>
            </a:r>
            <a:endParaRPr sz="1100"/>
          </a:p>
        </p:txBody>
      </p:sp>
      <p:sp>
        <p:nvSpPr>
          <p:cNvPr id="345" name="Google Shape;345;p27"/>
          <p:cNvSpPr/>
          <p:nvPr/>
        </p:nvSpPr>
        <p:spPr>
          <a:xfrm>
            <a:off x="5712428" y="433240"/>
            <a:ext cx="1142400" cy="1142400"/>
          </a:xfrm>
          <a:prstGeom prst="ellipse">
            <a:avLst/>
          </a:prstGeom>
          <a:solidFill>
            <a:srgbClr val="2A79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46" name="Google Shape;346;p27"/>
          <p:cNvSpPr txBox="1"/>
          <p:nvPr>
            <p:ph idx="3" type="body"/>
          </p:nvPr>
        </p:nvSpPr>
        <p:spPr>
          <a:xfrm>
            <a:off x="299753" y="2972823"/>
            <a:ext cx="5506500" cy="45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2500"/>
              <a:buFont typeface="Arial"/>
              <a:buNone/>
              <a:defRPr b="0" i="0" sz="25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7" name="Google Shape;347;p27"/>
          <p:cNvSpPr txBox="1"/>
          <p:nvPr/>
        </p:nvSpPr>
        <p:spPr>
          <a:xfrm>
            <a:off x="299753" y="3427538"/>
            <a:ext cx="3502200" cy="931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5600"/>
              <a:buFont typeface="DM Sans"/>
              <a:buNone/>
            </a:pPr>
            <a:r>
              <a:rPr b="1" i="0" lang="en" sz="5600" u="none" cap="none" strike="noStrike">
                <a:solidFill>
                  <a:schemeClr val="dk1"/>
                </a:solidFill>
                <a:latin typeface="DM Sans"/>
                <a:ea typeface="DM Sans"/>
                <a:cs typeface="DM Sans"/>
                <a:sym typeface="DM Sans"/>
              </a:rPr>
              <a:t>DM Sans</a:t>
            </a:r>
            <a:endParaRPr sz="1100"/>
          </a:p>
        </p:txBody>
      </p:sp>
      <p:sp>
        <p:nvSpPr>
          <p:cNvPr id="348" name="Google Shape;348;p27"/>
          <p:cNvSpPr txBox="1"/>
          <p:nvPr/>
        </p:nvSpPr>
        <p:spPr>
          <a:xfrm>
            <a:off x="3586675" y="4549774"/>
            <a:ext cx="35022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100" u="none" cap="none" strike="noStrike">
                <a:solidFill>
                  <a:srgbClr val="3F3F3F"/>
                </a:solidFill>
                <a:latin typeface="DM Sans"/>
                <a:ea typeface="DM Sans"/>
                <a:cs typeface="DM Sans"/>
                <a:sym typeface="DM Sans"/>
              </a:rPr>
              <a:t>ACDEFGHIJKLMNOPQRSTUVWXYZ</a:t>
            </a:r>
            <a:endParaRPr b="1" sz="1100">
              <a:latin typeface="DM Sans"/>
              <a:ea typeface="DM Sans"/>
              <a:cs typeface="DM Sans"/>
              <a:sym typeface="DM Sans"/>
            </a:endParaRPr>
          </a:p>
          <a:p>
            <a:pPr indent="0" lvl="0" marL="0" marR="0" rtl="0" algn="l">
              <a:lnSpc>
                <a:spcPct val="100000"/>
              </a:lnSpc>
              <a:spcBef>
                <a:spcPts val="0"/>
              </a:spcBef>
              <a:spcAft>
                <a:spcPts val="0"/>
              </a:spcAft>
              <a:buNone/>
            </a:pPr>
            <a:r>
              <a:rPr b="1" i="0" lang="en" sz="1100" u="none" cap="none" strike="noStrike">
                <a:solidFill>
                  <a:srgbClr val="3F3F3F"/>
                </a:solidFill>
                <a:latin typeface="DM Sans"/>
                <a:ea typeface="DM Sans"/>
                <a:cs typeface="DM Sans"/>
                <a:sym typeface="DM Sans"/>
              </a:rPr>
              <a:t>abcdefghijklmnopqrstuvwxyz</a:t>
            </a:r>
            <a:endParaRPr b="1" i="0" sz="1100" u="none" cap="none" strike="noStrike">
              <a:solidFill>
                <a:srgbClr val="3F3F3F"/>
              </a:solidFill>
              <a:latin typeface="DM Sans"/>
              <a:ea typeface="DM Sans"/>
              <a:cs typeface="DM Sans"/>
              <a:sym typeface="DM Sans"/>
            </a:endParaRPr>
          </a:p>
          <a:p>
            <a:pPr indent="0" lvl="0" marL="0" marR="0" rtl="0" algn="l">
              <a:lnSpc>
                <a:spcPct val="100000"/>
              </a:lnSpc>
              <a:spcBef>
                <a:spcPts val="0"/>
              </a:spcBef>
              <a:spcAft>
                <a:spcPts val="0"/>
              </a:spcAft>
              <a:buNone/>
            </a:pPr>
            <a:r>
              <a:rPr b="1" i="0" lang="en" sz="1100" u="none" cap="none" strike="noStrike">
                <a:solidFill>
                  <a:srgbClr val="3F3F3F"/>
                </a:solidFill>
                <a:latin typeface="DM Sans"/>
                <a:ea typeface="DM Sans"/>
                <a:cs typeface="DM Sans"/>
                <a:sym typeface="DM Sans"/>
              </a:rPr>
              <a:t>0123456789</a:t>
            </a:r>
            <a:endParaRPr b="1" sz="1100">
              <a:latin typeface="DM Sans"/>
              <a:ea typeface="DM Sans"/>
              <a:cs typeface="DM Sans"/>
              <a:sym typeface="DM Sans"/>
            </a:endParaRPr>
          </a:p>
        </p:txBody>
      </p:sp>
      <p:sp>
        <p:nvSpPr>
          <p:cNvPr id="349" name="Google Shape;349;p27"/>
          <p:cNvSpPr txBox="1"/>
          <p:nvPr/>
        </p:nvSpPr>
        <p:spPr>
          <a:xfrm>
            <a:off x="3586671" y="4268100"/>
            <a:ext cx="2385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en" sz="1400">
                <a:solidFill>
                  <a:srgbClr val="1C67E3"/>
                </a:solidFill>
                <a:latin typeface="DM Sans"/>
                <a:ea typeface="DM Sans"/>
                <a:cs typeface="DM Sans"/>
                <a:sym typeface="DM Sans"/>
              </a:rPr>
              <a:t>Bold</a:t>
            </a:r>
            <a:endParaRPr b="1" sz="1100">
              <a:latin typeface="DM Sans"/>
              <a:ea typeface="DM Sans"/>
              <a:cs typeface="DM Sans"/>
              <a:sym typeface="DM Sans"/>
            </a:endParaRPr>
          </a:p>
        </p:txBody>
      </p:sp>
      <p:sp>
        <p:nvSpPr>
          <p:cNvPr id="350" name="Google Shape;350;p27"/>
          <p:cNvSpPr txBox="1"/>
          <p:nvPr/>
        </p:nvSpPr>
        <p:spPr>
          <a:xfrm>
            <a:off x="6021324" y="4587983"/>
            <a:ext cx="35022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100" u="none" cap="none" strike="noStrike">
                <a:solidFill>
                  <a:srgbClr val="3F3F3F"/>
                </a:solidFill>
                <a:latin typeface="DM Sans Black"/>
                <a:ea typeface="DM Sans Black"/>
                <a:cs typeface="DM Sans Black"/>
                <a:sym typeface="DM Sans Black"/>
              </a:rPr>
              <a:t>ACDEFGHIJKLMNOPQRSTUVWXYZ</a:t>
            </a:r>
            <a:endParaRPr sz="1100">
              <a:latin typeface="DM Sans Black"/>
              <a:ea typeface="DM Sans Black"/>
              <a:cs typeface="DM Sans Black"/>
              <a:sym typeface="DM Sans Black"/>
            </a:endParaRPr>
          </a:p>
          <a:p>
            <a:pPr indent="0" lvl="0" marL="0" marR="0" rtl="0" algn="l">
              <a:lnSpc>
                <a:spcPct val="100000"/>
              </a:lnSpc>
              <a:spcBef>
                <a:spcPts val="0"/>
              </a:spcBef>
              <a:spcAft>
                <a:spcPts val="0"/>
              </a:spcAft>
              <a:buNone/>
            </a:pPr>
            <a:r>
              <a:rPr i="0" lang="en" sz="1100" u="none" cap="none" strike="noStrike">
                <a:solidFill>
                  <a:srgbClr val="3F3F3F"/>
                </a:solidFill>
                <a:latin typeface="DM Sans Black"/>
                <a:ea typeface="DM Sans Black"/>
                <a:cs typeface="DM Sans Black"/>
                <a:sym typeface="DM Sans Black"/>
              </a:rPr>
              <a:t>abcdefghijklmnopqrstuvwxyz</a:t>
            </a:r>
            <a:endParaRPr i="0" sz="1100" u="none" cap="none" strike="noStrike">
              <a:solidFill>
                <a:srgbClr val="3F3F3F"/>
              </a:solidFill>
              <a:latin typeface="DM Sans Black"/>
              <a:ea typeface="DM Sans Black"/>
              <a:cs typeface="DM Sans Black"/>
              <a:sym typeface="DM Sans Black"/>
            </a:endParaRPr>
          </a:p>
          <a:p>
            <a:pPr indent="0" lvl="0" marL="0" marR="0" rtl="0" algn="l">
              <a:lnSpc>
                <a:spcPct val="100000"/>
              </a:lnSpc>
              <a:spcBef>
                <a:spcPts val="0"/>
              </a:spcBef>
              <a:spcAft>
                <a:spcPts val="0"/>
              </a:spcAft>
              <a:buNone/>
            </a:pPr>
            <a:r>
              <a:rPr i="0" lang="en" sz="1100" u="none" cap="none" strike="noStrike">
                <a:solidFill>
                  <a:srgbClr val="3F3F3F"/>
                </a:solidFill>
                <a:latin typeface="DM Sans Black"/>
                <a:ea typeface="DM Sans Black"/>
                <a:cs typeface="DM Sans Black"/>
                <a:sym typeface="DM Sans Black"/>
              </a:rPr>
              <a:t>0123456789</a:t>
            </a:r>
            <a:endParaRPr sz="1100">
              <a:latin typeface="DM Sans Black"/>
              <a:ea typeface="DM Sans Black"/>
              <a:cs typeface="DM Sans Black"/>
              <a:sym typeface="DM Sans Black"/>
            </a:endParaRPr>
          </a:p>
        </p:txBody>
      </p:sp>
      <p:sp>
        <p:nvSpPr>
          <p:cNvPr id="351" name="Google Shape;351;p27"/>
          <p:cNvSpPr txBox="1"/>
          <p:nvPr/>
        </p:nvSpPr>
        <p:spPr>
          <a:xfrm>
            <a:off x="6021324" y="4307840"/>
            <a:ext cx="35022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1400">
                <a:solidFill>
                  <a:srgbClr val="1C67E3"/>
                </a:solidFill>
                <a:latin typeface="DM Sans Black"/>
                <a:ea typeface="DM Sans Black"/>
                <a:cs typeface="DM Sans Black"/>
                <a:sym typeface="DM Sans Black"/>
              </a:rPr>
              <a:t>Black</a:t>
            </a:r>
            <a:endParaRPr sz="1100">
              <a:latin typeface="DM Sans Black"/>
              <a:ea typeface="DM Sans Black"/>
              <a:cs typeface="DM Sans Black"/>
              <a:sym typeface="DM Sans Black"/>
            </a:endParaRPr>
          </a:p>
        </p:txBody>
      </p:sp>
      <p:sp>
        <p:nvSpPr>
          <p:cNvPr id="352" name="Google Shape;352;p27"/>
          <p:cNvSpPr txBox="1"/>
          <p:nvPr/>
        </p:nvSpPr>
        <p:spPr>
          <a:xfrm>
            <a:off x="6018081" y="3750489"/>
            <a:ext cx="35022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100" u="none" cap="none" strike="noStrike">
                <a:solidFill>
                  <a:srgbClr val="3F3F3F"/>
                </a:solidFill>
                <a:latin typeface="DM Sans"/>
                <a:ea typeface="DM Sans"/>
                <a:cs typeface="DM Sans"/>
                <a:sym typeface="DM Sans"/>
              </a:rPr>
              <a:t>ACDEFGHIJKLMNOPQRSTUVWXYZ</a:t>
            </a:r>
            <a:endParaRPr sz="1100">
              <a:latin typeface="DM Sans"/>
              <a:ea typeface="DM Sans"/>
              <a:cs typeface="DM Sans"/>
              <a:sym typeface="DM Sans"/>
            </a:endParaRPr>
          </a:p>
          <a:p>
            <a:pPr indent="0" lvl="0" marL="0" marR="0" rtl="0" algn="l">
              <a:lnSpc>
                <a:spcPct val="100000"/>
              </a:lnSpc>
              <a:spcBef>
                <a:spcPts val="0"/>
              </a:spcBef>
              <a:spcAft>
                <a:spcPts val="0"/>
              </a:spcAft>
              <a:buNone/>
            </a:pPr>
            <a:r>
              <a:rPr i="0" lang="en" sz="1100" u="none" cap="none" strike="noStrike">
                <a:solidFill>
                  <a:srgbClr val="3F3F3F"/>
                </a:solidFill>
                <a:latin typeface="DM Sans"/>
                <a:ea typeface="DM Sans"/>
                <a:cs typeface="DM Sans"/>
                <a:sym typeface="DM Sans"/>
              </a:rPr>
              <a:t>abcdefghijklmnopqrstuvwxyz</a:t>
            </a:r>
            <a:endParaRPr i="0" sz="1100" u="none" cap="none" strike="noStrike">
              <a:solidFill>
                <a:srgbClr val="3F3F3F"/>
              </a:solidFill>
              <a:latin typeface="DM Sans"/>
              <a:ea typeface="DM Sans"/>
              <a:cs typeface="DM Sans"/>
              <a:sym typeface="DM Sans"/>
            </a:endParaRPr>
          </a:p>
          <a:p>
            <a:pPr indent="0" lvl="0" marL="0" marR="0" rtl="0" algn="l">
              <a:lnSpc>
                <a:spcPct val="100000"/>
              </a:lnSpc>
              <a:spcBef>
                <a:spcPts val="0"/>
              </a:spcBef>
              <a:spcAft>
                <a:spcPts val="0"/>
              </a:spcAft>
              <a:buNone/>
            </a:pPr>
            <a:r>
              <a:rPr i="0" lang="en" sz="1100" u="none" cap="none" strike="noStrike">
                <a:solidFill>
                  <a:srgbClr val="3F3F3F"/>
                </a:solidFill>
                <a:latin typeface="DM Sans"/>
                <a:ea typeface="DM Sans"/>
                <a:cs typeface="DM Sans"/>
                <a:sym typeface="DM Sans"/>
              </a:rPr>
              <a:t>0123456789</a:t>
            </a:r>
            <a:endParaRPr sz="1100">
              <a:latin typeface="DM Sans"/>
              <a:ea typeface="DM Sans"/>
              <a:cs typeface="DM Sans"/>
              <a:sym typeface="DM Sans"/>
            </a:endParaRPr>
          </a:p>
        </p:txBody>
      </p:sp>
      <p:sp>
        <p:nvSpPr>
          <p:cNvPr id="353" name="Google Shape;353;p27"/>
          <p:cNvSpPr txBox="1"/>
          <p:nvPr/>
        </p:nvSpPr>
        <p:spPr>
          <a:xfrm>
            <a:off x="6018081" y="3468825"/>
            <a:ext cx="35022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1400">
                <a:solidFill>
                  <a:srgbClr val="1C67E3"/>
                </a:solidFill>
                <a:latin typeface="DM Sans"/>
                <a:ea typeface="DM Sans"/>
                <a:cs typeface="DM Sans"/>
                <a:sym typeface="DM Sans"/>
              </a:rPr>
              <a:t>Normal</a:t>
            </a:r>
            <a:endParaRPr sz="1100">
              <a:latin typeface="DM Sans"/>
              <a:ea typeface="DM Sans"/>
              <a:cs typeface="DM Sans"/>
              <a:sym typeface="DM Sans"/>
            </a:endParaRPr>
          </a:p>
        </p:txBody>
      </p:sp>
      <p:sp>
        <p:nvSpPr>
          <p:cNvPr id="354" name="Google Shape;354;p27"/>
          <p:cNvSpPr txBox="1"/>
          <p:nvPr/>
        </p:nvSpPr>
        <p:spPr>
          <a:xfrm>
            <a:off x="3586669" y="3709219"/>
            <a:ext cx="24315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0" lang="en" sz="1100" u="none" cap="none" strike="noStrike">
                <a:solidFill>
                  <a:srgbClr val="3F3F3F"/>
                </a:solidFill>
                <a:latin typeface="DM Sans Light"/>
                <a:ea typeface="DM Sans Light"/>
                <a:cs typeface="DM Sans Light"/>
                <a:sym typeface="DM Sans Light"/>
              </a:rPr>
              <a:t>ACDEFGHIJKLMNOPQRSTUVWXYZ</a:t>
            </a:r>
            <a:endParaRPr sz="1100">
              <a:latin typeface="DM Sans Light"/>
              <a:ea typeface="DM Sans Light"/>
              <a:cs typeface="DM Sans Light"/>
              <a:sym typeface="DM Sans Light"/>
            </a:endParaRPr>
          </a:p>
          <a:p>
            <a:pPr indent="0" lvl="0" marL="0" marR="0" rtl="0" algn="l">
              <a:lnSpc>
                <a:spcPct val="100000"/>
              </a:lnSpc>
              <a:spcBef>
                <a:spcPts val="0"/>
              </a:spcBef>
              <a:spcAft>
                <a:spcPts val="0"/>
              </a:spcAft>
              <a:buNone/>
            </a:pPr>
            <a:r>
              <a:rPr i="0" lang="en" sz="1100" u="none" cap="none" strike="noStrike">
                <a:solidFill>
                  <a:srgbClr val="3F3F3F"/>
                </a:solidFill>
                <a:latin typeface="DM Sans Light"/>
                <a:ea typeface="DM Sans Light"/>
                <a:cs typeface="DM Sans Light"/>
                <a:sym typeface="DM Sans Light"/>
              </a:rPr>
              <a:t>abcdefghijklmnopqrstuvwxyz</a:t>
            </a:r>
            <a:endParaRPr i="0" sz="1100" u="none" cap="none" strike="noStrike">
              <a:solidFill>
                <a:srgbClr val="3F3F3F"/>
              </a:solidFill>
              <a:latin typeface="DM Sans Light"/>
              <a:ea typeface="DM Sans Light"/>
              <a:cs typeface="DM Sans Light"/>
              <a:sym typeface="DM Sans Light"/>
            </a:endParaRPr>
          </a:p>
          <a:p>
            <a:pPr indent="0" lvl="0" marL="0" marR="0" rtl="0" algn="l">
              <a:lnSpc>
                <a:spcPct val="100000"/>
              </a:lnSpc>
              <a:spcBef>
                <a:spcPts val="0"/>
              </a:spcBef>
              <a:spcAft>
                <a:spcPts val="0"/>
              </a:spcAft>
              <a:buNone/>
            </a:pPr>
            <a:r>
              <a:rPr i="0" lang="en" sz="1100" u="none" cap="none" strike="noStrike">
                <a:solidFill>
                  <a:srgbClr val="3F3F3F"/>
                </a:solidFill>
                <a:latin typeface="DM Sans Light"/>
                <a:ea typeface="DM Sans Light"/>
                <a:cs typeface="DM Sans Light"/>
                <a:sym typeface="DM Sans Light"/>
              </a:rPr>
              <a:t>0123456789</a:t>
            </a:r>
            <a:endParaRPr sz="1100">
              <a:latin typeface="DM Sans Light"/>
              <a:ea typeface="DM Sans Light"/>
              <a:cs typeface="DM Sans Light"/>
              <a:sym typeface="DM Sans Light"/>
            </a:endParaRPr>
          </a:p>
        </p:txBody>
      </p:sp>
      <p:sp>
        <p:nvSpPr>
          <p:cNvPr id="355" name="Google Shape;355;p27"/>
          <p:cNvSpPr txBox="1"/>
          <p:nvPr/>
        </p:nvSpPr>
        <p:spPr>
          <a:xfrm>
            <a:off x="3586671" y="3427538"/>
            <a:ext cx="2004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en" sz="1400">
                <a:solidFill>
                  <a:srgbClr val="1C67E3"/>
                </a:solidFill>
                <a:latin typeface="DM Sans Light"/>
                <a:ea typeface="DM Sans Light"/>
                <a:cs typeface="DM Sans Light"/>
                <a:sym typeface="DM Sans Light"/>
              </a:rPr>
              <a:t>Light</a:t>
            </a:r>
            <a:endParaRPr sz="1100">
              <a:latin typeface="DM Sans Light"/>
              <a:ea typeface="DM Sans Light"/>
              <a:cs typeface="DM Sans Light"/>
              <a:sym typeface="DM Sans Light"/>
            </a:endParaRPr>
          </a:p>
        </p:txBody>
      </p:sp>
      <p:sp>
        <p:nvSpPr>
          <p:cNvPr id="356" name="Google Shape;356;p27"/>
          <p:cNvSpPr/>
          <p:nvPr/>
        </p:nvSpPr>
        <p:spPr>
          <a:xfrm flipH="1" rot="10800000">
            <a:off x="6443254" y="2094194"/>
            <a:ext cx="751500" cy="751500"/>
          </a:xfrm>
          <a:prstGeom prst="ellipse">
            <a:avLst/>
          </a:prstGeom>
          <a:solidFill>
            <a:srgbClr val="04AF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57" name="Google Shape;357;p27"/>
          <p:cNvSpPr/>
          <p:nvPr/>
        </p:nvSpPr>
        <p:spPr>
          <a:xfrm flipH="1" rot="10800000">
            <a:off x="4312668" y="2094193"/>
            <a:ext cx="751500" cy="751500"/>
          </a:xfrm>
          <a:prstGeom prst="ellipse">
            <a:avLst/>
          </a:prstGeom>
          <a:solidFill>
            <a:srgbClr val="AA55D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58" name="Google Shape;358;p27"/>
          <p:cNvSpPr/>
          <p:nvPr/>
        </p:nvSpPr>
        <p:spPr>
          <a:xfrm flipH="1" rot="10800000">
            <a:off x="5377961" y="2094194"/>
            <a:ext cx="751500" cy="751500"/>
          </a:xfrm>
          <a:prstGeom prst="ellipse">
            <a:avLst/>
          </a:prstGeom>
          <a:solidFill>
            <a:srgbClr val="00E2E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59" name="Google Shape;359;p27"/>
          <p:cNvSpPr/>
          <p:nvPr/>
        </p:nvSpPr>
        <p:spPr>
          <a:xfrm flipH="1" rot="10800000">
            <a:off x="7508547" y="2094194"/>
            <a:ext cx="751500" cy="751500"/>
          </a:xfrm>
          <a:prstGeom prst="ellipse">
            <a:avLst/>
          </a:prstGeom>
          <a:solidFill>
            <a:srgbClr val="D1F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Arial"/>
              <a:ea typeface="Arial"/>
              <a:cs typeface="Arial"/>
              <a:sym typeface="Arial"/>
            </a:endParaRPr>
          </a:p>
        </p:txBody>
      </p:sp>
      <p:sp>
        <p:nvSpPr>
          <p:cNvPr id="360" name="Google Shape;360;p27"/>
          <p:cNvSpPr txBox="1"/>
          <p:nvPr/>
        </p:nvSpPr>
        <p:spPr>
          <a:xfrm>
            <a:off x="4202753" y="2947253"/>
            <a:ext cx="9714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3F3F3F"/>
                </a:solidFill>
                <a:latin typeface="DM Sans"/>
                <a:ea typeface="DM Sans"/>
                <a:cs typeface="DM Sans"/>
                <a:sym typeface="DM Sans"/>
              </a:rPr>
              <a:t>#AA55DC</a:t>
            </a:r>
            <a:endParaRPr sz="600"/>
          </a:p>
        </p:txBody>
      </p:sp>
      <p:sp>
        <p:nvSpPr>
          <p:cNvPr id="361" name="Google Shape;361;p27"/>
          <p:cNvSpPr txBox="1"/>
          <p:nvPr/>
        </p:nvSpPr>
        <p:spPr>
          <a:xfrm>
            <a:off x="5268046" y="2947243"/>
            <a:ext cx="9714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100" u="none" cap="none" strike="noStrike">
                <a:solidFill>
                  <a:srgbClr val="3F3F3F"/>
                </a:solidFill>
                <a:latin typeface="DM Sans"/>
                <a:ea typeface="DM Sans"/>
                <a:cs typeface="DM Sans"/>
                <a:sym typeface="DM Sans"/>
              </a:rPr>
              <a:t>#</a:t>
            </a:r>
            <a:r>
              <a:rPr lang="en" sz="1100">
                <a:solidFill>
                  <a:srgbClr val="3F3F3F"/>
                </a:solidFill>
                <a:latin typeface="DM Sans"/>
                <a:ea typeface="DM Sans"/>
                <a:cs typeface="DM Sans"/>
                <a:sym typeface="DM Sans"/>
              </a:rPr>
              <a:t>00E2E2</a:t>
            </a:r>
            <a:endParaRPr sz="600"/>
          </a:p>
        </p:txBody>
      </p:sp>
      <p:sp>
        <p:nvSpPr>
          <p:cNvPr id="362" name="Google Shape;362;p27"/>
          <p:cNvSpPr txBox="1"/>
          <p:nvPr/>
        </p:nvSpPr>
        <p:spPr>
          <a:xfrm>
            <a:off x="6333340" y="2947243"/>
            <a:ext cx="9714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3F3F3F"/>
                </a:solidFill>
                <a:latin typeface="DM Sans"/>
                <a:ea typeface="DM Sans"/>
                <a:cs typeface="DM Sans"/>
                <a:sym typeface="DM Sans"/>
              </a:rPr>
              <a:t>#04AFAD</a:t>
            </a:r>
            <a:endParaRPr sz="600"/>
          </a:p>
        </p:txBody>
      </p:sp>
      <p:sp>
        <p:nvSpPr>
          <p:cNvPr id="363" name="Google Shape;363;p27"/>
          <p:cNvSpPr txBox="1"/>
          <p:nvPr/>
        </p:nvSpPr>
        <p:spPr>
          <a:xfrm>
            <a:off x="7398634" y="2966340"/>
            <a:ext cx="9714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3F3F3F"/>
                </a:solidFill>
                <a:latin typeface="DM Sans"/>
                <a:ea typeface="DM Sans"/>
                <a:cs typeface="DM Sans"/>
                <a:sym typeface="DM Sans"/>
              </a:rPr>
              <a:t>#D1FF05</a:t>
            </a:r>
            <a:endParaRPr sz="6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4">
  <p:cSld name="Instruction 4">
    <p:bg>
      <p:bgPr>
        <a:solidFill>
          <a:schemeClr val="lt1"/>
        </a:solidFill>
      </p:bgPr>
    </p:bg>
    <p:spTree>
      <p:nvGrpSpPr>
        <p:cNvPr id="364" name="Shape 364"/>
        <p:cNvGrpSpPr/>
        <p:nvPr/>
      </p:nvGrpSpPr>
      <p:grpSpPr>
        <a:xfrm>
          <a:off x="0" y="0"/>
          <a:ext cx="0" cy="0"/>
          <a:chOff x="0" y="0"/>
          <a:chExt cx="0" cy="0"/>
        </a:xfrm>
      </p:grpSpPr>
      <p:grpSp>
        <p:nvGrpSpPr>
          <p:cNvPr id="365" name="Google Shape;365;p28"/>
          <p:cNvGrpSpPr/>
          <p:nvPr/>
        </p:nvGrpSpPr>
        <p:grpSpPr>
          <a:xfrm>
            <a:off x="7564599" y="208280"/>
            <a:ext cx="1329323" cy="623025"/>
            <a:chOff x="10022632" y="277705"/>
            <a:chExt cx="1772431" cy="830700"/>
          </a:xfrm>
        </p:grpSpPr>
        <p:sp>
          <p:nvSpPr>
            <p:cNvPr id="366" name="Google Shape;366;p28"/>
            <p:cNvSpPr/>
            <p:nvPr/>
          </p:nvSpPr>
          <p:spPr>
            <a:xfrm>
              <a:off x="10022632" y="277705"/>
              <a:ext cx="1772400" cy="830700"/>
            </a:xfrm>
            <a:prstGeom prst="roundRect">
              <a:avLst>
                <a:gd fmla="val 7493" name="adj"/>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700" u="none" cap="none" strike="noStrike">
                <a:solidFill>
                  <a:schemeClr val="lt1"/>
                </a:solidFill>
                <a:latin typeface="DM Sans"/>
                <a:ea typeface="DM Sans"/>
                <a:cs typeface="DM Sans"/>
                <a:sym typeface="DM Sans"/>
              </a:endParaRPr>
            </a:p>
          </p:txBody>
        </p:sp>
        <p:sp>
          <p:nvSpPr>
            <p:cNvPr id="367" name="Google Shape;367;p28"/>
            <p:cNvSpPr txBox="1"/>
            <p:nvPr/>
          </p:nvSpPr>
          <p:spPr>
            <a:xfrm>
              <a:off x="10110263" y="336975"/>
              <a:ext cx="1684800" cy="63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chemeClr val="dk1"/>
                  </a:solidFill>
                  <a:latin typeface="DM Sans"/>
                  <a:ea typeface="DM Sans"/>
                  <a:cs typeface="DM Sans"/>
                  <a:sym typeface="DM Sans"/>
                </a:rPr>
                <a:t>Delete this informational slide when done</a:t>
              </a:r>
              <a:endParaRPr b="0" i="0" sz="1100" u="none" cap="none" strike="noStrike">
                <a:solidFill>
                  <a:schemeClr val="dk1"/>
                </a:solidFill>
                <a:latin typeface="DM Sans"/>
                <a:ea typeface="DM Sans"/>
                <a:cs typeface="DM Sans"/>
                <a:sym typeface="DM Sans"/>
              </a:endParaRPr>
            </a:p>
          </p:txBody>
        </p:sp>
      </p:grpSp>
      <p:sp>
        <p:nvSpPr>
          <p:cNvPr id="368" name="Google Shape;368;p28"/>
          <p:cNvSpPr txBox="1"/>
          <p:nvPr/>
        </p:nvSpPr>
        <p:spPr>
          <a:xfrm>
            <a:off x="280556" y="1287713"/>
            <a:ext cx="3312000" cy="3809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2700" u="none" cap="none" strike="noStrike">
                <a:solidFill>
                  <a:schemeClr val="dk1"/>
                </a:solidFill>
                <a:latin typeface="DM Sans"/>
                <a:ea typeface="DM Sans"/>
                <a:cs typeface="DM Sans"/>
                <a:sym typeface="DM Sans"/>
              </a:rPr>
              <a:t>If an element is not movable, it might be on a </a:t>
            </a:r>
            <a:r>
              <a:rPr b="1" i="0" lang="en" sz="2700" u="none" cap="none" strike="noStrike">
                <a:solidFill>
                  <a:srgbClr val="1C67E3"/>
                </a:solidFill>
                <a:latin typeface="DM Sans"/>
                <a:ea typeface="DM Sans"/>
                <a:cs typeface="DM Sans"/>
                <a:sym typeface="DM Sans"/>
              </a:rPr>
              <a:t>Slide Master</a:t>
            </a:r>
            <a:r>
              <a:rPr b="0" i="0" lang="en" sz="2700" u="none" cap="none" strike="noStrike">
                <a:solidFill>
                  <a:schemeClr val="dk1"/>
                </a:solidFill>
                <a:latin typeface="DM Sans"/>
                <a:ea typeface="DM Sans"/>
                <a:cs typeface="DM Sans"/>
                <a:sym typeface="DM Sans"/>
              </a:rPr>
              <a:t>. Click on </a:t>
            </a:r>
            <a:r>
              <a:rPr b="1" i="0" lang="en" sz="2700" u="none" cap="none" strike="noStrike">
                <a:solidFill>
                  <a:srgbClr val="1C67E3"/>
                </a:solidFill>
                <a:latin typeface="DM Sans"/>
                <a:ea typeface="DM Sans"/>
                <a:cs typeface="DM Sans"/>
                <a:sym typeface="DM Sans"/>
              </a:rPr>
              <a:t>View </a:t>
            </a:r>
            <a:r>
              <a:rPr b="0" i="0" lang="en" sz="2700" u="none" cap="none" strike="noStrike">
                <a:solidFill>
                  <a:srgbClr val="3F3F3F"/>
                </a:solidFill>
                <a:latin typeface="DM Sans"/>
                <a:ea typeface="DM Sans"/>
                <a:cs typeface="DM Sans"/>
                <a:sym typeface="DM Sans"/>
              </a:rPr>
              <a:t>in the </a:t>
            </a:r>
            <a:r>
              <a:rPr b="1" i="0" lang="en" sz="2700" u="none" cap="none" strike="noStrike">
                <a:solidFill>
                  <a:srgbClr val="1C67E3"/>
                </a:solidFill>
                <a:latin typeface="DM Sans"/>
                <a:ea typeface="DM Sans"/>
                <a:cs typeface="DM Sans"/>
                <a:sym typeface="DM Sans"/>
              </a:rPr>
              <a:t>menu bar </a:t>
            </a:r>
            <a:r>
              <a:rPr b="0" i="0" lang="en" sz="2700" u="none" cap="none" strike="noStrike">
                <a:solidFill>
                  <a:schemeClr val="dk1"/>
                </a:solidFill>
                <a:latin typeface="DM Sans"/>
                <a:ea typeface="DM Sans"/>
                <a:cs typeface="DM Sans"/>
                <a:sym typeface="DM Sans"/>
              </a:rPr>
              <a:t>and </a:t>
            </a:r>
            <a:r>
              <a:rPr b="1" i="0" lang="en" sz="2700" u="none" cap="none" strike="noStrike">
                <a:solidFill>
                  <a:srgbClr val="1C67E3"/>
                </a:solidFill>
                <a:latin typeface="DM Sans"/>
                <a:ea typeface="DM Sans"/>
                <a:cs typeface="DM Sans"/>
                <a:sym typeface="DM Sans"/>
              </a:rPr>
              <a:t>Slide Masters</a:t>
            </a:r>
            <a:r>
              <a:rPr b="0" i="0" lang="en" sz="2700" u="none" cap="none" strike="noStrike">
                <a:solidFill>
                  <a:srgbClr val="1C67E3"/>
                </a:solidFill>
                <a:latin typeface="DM Sans"/>
                <a:ea typeface="DM Sans"/>
                <a:cs typeface="DM Sans"/>
                <a:sym typeface="DM Sans"/>
              </a:rPr>
              <a:t> </a:t>
            </a:r>
            <a:r>
              <a:rPr b="0" i="0" lang="en" sz="2700" u="none" cap="none" strike="noStrike">
                <a:solidFill>
                  <a:schemeClr val="dk1"/>
                </a:solidFill>
                <a:latin typeface="DM Sans"/>
                <a:ea typeface="DM Sans"/>
                <a:cs typeface="DM Sans"/>
                <a:sym typeface="DM Sans"/>
              </a:rPr>
              <a:t>to grab elements that are on a master </a:t>
            </a:r>
            <a:endParaRPr sz="1100"/>
          </a:p>
        </p:txBody>
      </p:sp>
      <p:grpSp>
        <p:nvGrpSpPr>
          <p:cNvPr id="369" name="Google Shape;369;p28"/>
          <p:cNvGrpSpPr/>
          <p:nvPr/>
        </p:nvGrpSpPr>
        <p:grpSpPr>
          <a:xfrm>
            <a:off x="3741355" y="2018649"/>
            <a:ext cx="1713563" cy="274006"/>
            <a:chOff x="4032250" y="2690597"/>
            <a:chExt cx="2284750" cy="365342"/>
          </a:xfrm>
        </p:grpSpPr>
        <p:pic>
          <p:nvPicPr>
            <p:cNvPr descr="A black and white photo of a black background&#10;&#10;Description automatically generated" id="370" name="Google Shape;370;p28"/>
            <p:cNvPicPr preferRelativeResize="0"/>
            <p:nvPr/>
          </p:nvPicPr>
          <p:blipFill rotWithShape="1">
            <a:blip r:embed="rId2">
              <a:alphaModFix/>
            </a:blip>
            <a:srcRect b="0" l="0" r="0" t="0"/>
            <a:stretch/>
          </p:blipFill>
          <p:spPr>
            <a:xfrm>
              <a:off x="4032250" y="2690813"/>
              <a:ext cx="2284646" cy="365126"/>
            </a:xfrm>
            <a:prstGeom prst="rect">
              <a:avLst/>
            </a:prstGeom>
            <a:noFill/>
            <a:ln>
              <a:noFill/>
            </a:ln>
          </p:spPr>
        </p:pic>
        <p:sp>
          <p:nvSpPr>
            <p:cNvPr id="371" name="Google Shape;371;p28"/>
            <p:cNvSpPr/>
            <p:nvPr/>
          </p:nvSpPr>
          <p:spPr>
            <a:xfrm>
              <a:off x="5702300" y="2690597"/>
              <a:ext cx="614700" cy="352500"/>
            </a:xfrm>
            <a:prstGeom prst="rect">
              <a:avLst/>
            </a:prstGeom>
            <a:solidFill>
              <a:srgbClr val="EA6F24">
                <a:alpha val="619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700">
                <a:solidFill>
                  <a:srgbClr val="EA6F24"/>
                </a:solidFill>
                <a:latin typeface="Arial"/>
                <a:ea typeface="Arial"/>
                <a:cs typeface="Arial"/>
                <a:sym typeface="Arial"/>
              </a:endParaRPr>
            </a:p>
          </p:txBody>
        </p:sp>
      </p:grpSp>
      <p:grpSp>
        <p:nvGrpSpPr>
          <p:cNvPr id="372" name="Google Shape;372;p28"/>
          <p:cNvGrpSpPr/>
          <p:nvPr/>
        </p:nvGrpSpPr>
        <p:grpSpPr>
          <a:xfrm>
            <a:off x="3741357" y="2560388"/>
            <a:ext cx="1713483" cy="804600"/>
            <a:chOff x="4032249" y="3514508"/>
            <a:chExt cx="2284645" cy="1072800"/>
          </a:xfrm>
        </p:grpSpPr>
        <p:pic>
          <p:nvPicPr>
            <p:cNvPr descr="A black and white text&#10;&#10;Description automatically generated" id="373" name="Google Shape;373;p28"/>
            <p:cNvPicPr preferRelativeResize="0"/>
            <p:nvPr/>
          </p:nvPicPr>
          <p:blipFill rotWithShape="1">
            <a:blip r:embed="rId3">
              <a:alphaModFix/>
            </a:blip>
            <a:srcRect b="0" l="0" r="0" t="0"/>
            <a:stretch/>
          </p:blipFill>
          <p:spPr>
            <a:xfrm>
              <a:off x="4032249" y="3514508"/>
              <a:ext cx="2284645" cy="1072669"/>
            </a:xfrm>
            <a:prstGeom prst="rect">
              <a:avLst/>
            </a:prstGeom>
            <a:noFill/>
            <a:ln>
              <a:noFill/>
            </a:ln>
          </p:spPr>
        </p:pic>
        <p:sp>
          <p:nvSpPr>
            <p:cNvPr id="374" name="Google Shape;374;p28"/>
            <p:cNvSpPr/>
            <p:nvPr/>
          </p:nvSpPr>
          <p:spPr>
            <a:xfrm>
              <a:off x="4927600" y="3514508"/>
              <a:ext cx="673200" cy="1072800"/>
            </a:xfrm>
            <a:prstGeom prst="rect">
              <a:avLst/>
            </a:prstGeom>
            <a:solidFill>
              <a:srgbClr val="EA6F24">
                <a:alpha val="619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700">
                <a:solidFill>
                  <a:srgbClr val="EA6F24"/>
                </a:solidFill>
                <a:latin typeface="Arial"/>
                <a:ea typeface="Arial"/>
                <a:cs typeface="Arial"/>
                <a:sym typeface="Arial"/>
              </a:endParaRPr>
            </a:p>
          </p:txBody>
        </p:sp>
      </p:grpSp>
      <p:pic>
        <p:nvPicPr>
          <p:cNvPr descr="A screenshot of a cell phone&#10;&#10;Description automatically generated" id="375" name="Google Shape;375;p28"/>
          <p:cNvPicPr preferRelativeResize="0"/>
          <p:nvPr/>
        </p:nvPicPr>
        <p:blipFill rotWithShape="1">
          <a:blip r:embed="rId4">
            <a:alphaModFix/>
          </a:blip>
          <a:srcRect b="0" l="0" r="0" t="0"/>
          <a:stretch/>
        </p:blipFill>
        <p:spPr>
          <a:xfrm>
            <a:off x="6190856" y="960224"/>
            <a:ext cx="1033043" cy="3638549"/>
          </a:xfrm>
          <a:prstGeom prst="rect">
            <a:avLst/>
          </a:prstGeom>
          <a:noFill/>
          <a:ln>
            <a:noFill/>
          </a:ln>
        </p:spPr>
      </p:pic>
      <p:sp>
        <p:nvSpPr>
          <p:cNvPr id="376" name="Google Shape;376;p28"/>
          <p:cNvSpPr txBox="1"/>
          <p:nvPr>
            <p:ph idx="1" type="body"/>
          </p:nvPr>
        </p:nvSpPr>
        <p:spPr>
          <a:xfrm>
            <a:off x="299753" y="559076"/>
            <a:ext cx="5506500" cy="45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2500"/>
              <a:buFont typeface="Arial"/>
              <a:buNone/>
              <a:defRPr b="0" i="0" sz="25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7" name="Google Shape;377;p28"/>
          <p:cNvSpPr txBox="1"/>
          <p:nvPr>
            <p:ph idx="2" type="body"/>
          </p:nvPr>
        </p:nvSpPr>
        <p:spPr>
          <a:xfrm>
            <a:off x="299755" y="342900"/>
            <a:ext cx="31293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Card Medium 8">
  <p:cSld name="5_Title Card Medium 8">
    <p:spTree>
      <p:nvGrpSpPr>
        <p:cNvPr id="378" name="Shape 378"/>
        <p:cNvGrpSpPr/>
        <p:nvPr/>
      </p:nvGrpSpPr>
      <p:grpSpPr>
        <a:xfrm>
          <a:off x="0" y="0"/>
          <a:ext cx="0" cy="0"/>
          <a:chOff x="0" y="0"/>
          <a:chExt cx="0" cy="0"/>
        </a:xfrm>
      </p:grpSpPr>
      <p:pic>
        <p:nvPicPr>
          <p:cNvPr descr="NASA_Insignia-RGB.svg" id="379" name="Google Shape;379;p29"/>
          <p:cNvPicPr preferRelativeResize="0"/>
          <p:nvPr/>
        </p:nvPicPr>
        <p:blipFill rotWithShape="1">
          <a:blip r:embed="rId2">
            <a:alphaModFix/>
          </a:blip>
          <a:srcRect b="0" l="0" r="0" t="0"/>
          <a:stretch/>
        </p:blipFill>
        <p:spPr>
          <a:xfrm>
            <a:off x="206439" y="85191"/>
            <a:ext cx="464275" cy="464335"/>
          </a:xfrm>
          <a:prstGeom prst="rect">
            <a:avLst/>
          </a:prstGeom>
          <a:noFill/>
          <a:ln>
            <a:noFill/>
          </a:ln>
        </p:spPr>
      </p:pic>
      <p:sp>
        <p:nvSpPr>
          <p:cNvPr id="380" name="Google Shape;380;p29"/>
          <p:cNvSpPr txBox="1"/>
          <p:nvPr/>
        </p:nvSpPr>
        <p:spPr>
          <a:xfrm>
            <a:off x="848647" y="242514"/>
            <a:ext cx="18129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chemeClr val="dk1"/>
                </a:solidFill>
                <a:latin typeface="Arial"/>
                <a:ea typeface="Arial"/>
                <a:cs typeface="Arial"/>
                <a:sym typeface="Arial"/>
              </a:rPr>
              <a:t>National Aeronautics and</a:t>
            </a:r>
            <a:endParaRPr b="1" i="0" sz="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chemeClr val="dk1"/>
                </a:solidFill>
                <a:latin typeface="Arial"/>
                <a:ea typeface="Arial"/>
                <a:cs typeface="Arial"/>
                <a:sym typeface="Arial"/>
              </a:rPr>
              <a:t>Space Administration</a:t>
            </a:r>
            <a:endParaRPr b="0" i="0" sz="1100" u="none" cap="none" strike="noStrike">
              <a:solidFill>
                <a:srgbClr val="000000"/>
              </a:solidFill>
              <a:latin typeface="Arial"/>
              <a:ea typeface="Arial"/>
              <a:cs typeface="Arial"/>
              <a:sym typeface="Arial"/>
            </a:endParaRPr>
          </a:p>
        </p:txBody>
      </p:sp>
      <p:cxnSp>
        <p:nvCxnSpPr>
          <p:cNvPr id="381" name="Google Shape;381;p29"/>
          <p:cNvCxnSpPr/>
          <p:nvPr/>
        </p:nvCxnSpPr>
        <p:spPr>
          <a:xfrm>
            <a:off x="736803" y="166552"/>
            <a:ext cx="0" cy="313500"/>
          </a:xfrm>
          <a:prstGeom prst="straightConnector1">
            <a:avLst/>
          </a:prstGeom>
          <a:noFill/>
          <a:ln cap="flat" cmpd="sng" w="12700">
            <a:solidFill>
              <a:schemeClr val="dk1"/>
            </a:solidFill>
            <a:prstDash val="solid"/>
            <a:miter lim="800000"/>
            <a:headEnd len="sm" w="sm" type="none"/>
            <a:tailEnd len="sm" w="sm" type="none"/>
          </a:ln>
        </p:spPr>
      </p:cxnSp>
      <p:sp>
        <p:nvSpPr>
          <p:cNvPr id="382" name="Google Shape;382;p29"/>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lt1"/>
              </a:buClr>
              <a:buSzPts val="500"/>
              <a:buFont typeface="Arial"/>
              <a:buNone/>
            </a:pPr>
            <a:fld id="{00000000-1234-1234-1234-123412341234}" type="slidenum">
              <a:rPr b="0" i="0" lang="en" sz="500" u="none" cap="none" strike="noStrike">
                <a:solidFill>
                  <a:schemeClr val="lt1"/>
                </a:solidFill>
                <a:latin typeface="Arial"/>
                <a:ea typeface="Arial"/>
                <a:cs typeface="Arial"/>
                <a:sym typeface="Arial"/>
              </a:rPr>
              <a:t>‹#›</a:t>
            </a:fld>
            <a:endParaRPr b="0" i="0" sz="500" u="none" cap="none" strike="noStrike">
              <a:solidFill>
                <a:schemeClr val="lt1"/>
              </a:solidFill>
              <a:latin typeface="Arial"/>
              <a:ea typeface="Arial"/>
              <a:cs typeface="Arial"/>
              <a:sym typeface="Arial"/>
            </a:endParaRPr>
          </a:p>
        </p:txBody>
      </p:sp>
      <p:cxnSp>
        <p:nvCxnSpPr>
          <p:cNvPr id="383" name="Google Shape;383;p29"/>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sp>
        <p:nvSpPr>
          <p:cNvPr id="384" name="Google Shape;384;p29"/>
          <p:cNvSpPr txBox="1"/>
          <p:nvPr>
            <p:ph idx="1" type="body"/>
          </p:nvPr>
        </p:nvSpPr>
        <p:spPr>
          <a:xfrm>
            <a:off x="286309" y="440872"/>
            <a:ext cx="5444400" cy="39972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0"/>
              </a:spcBef>
              <a:spcAft>
                <a:spcPts val="0"/>
              </a:spcAft>
              <a:buClr>
                <a:srgbClr val="3C78D8"/>
              </a:buClr>
              <a:buSzPts val="5400"/>
              <a:buFont typeface="Arial"/>
              <a:buNone/>
              <a:defRPr b="0" i="0" sz="5400" u="none" cap="none" strike="noStrike">
                <a:solidFill>
                  <a:srgbClr val="3C78D8"/>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5" name="Shape 385"/>
        <p:cNvGrpSpPr/>
        <p:nvPr/>
      </p:nvGrpSpPr>
      <p:grpSpPr>
        <a:xfrm>
          <a:off x="0" y="0"/>
          <a:ext cx="0" cy="0"/>
          <a:chOff x="0" y="0"/>
          <a:chExt cx="0" cy="0"/>
        </a:xfrm>
      </p:grpSpPr>
      <p:sp>
        <p:nvSpPr>
          <p:cNvPr id="386" name="Google Shape;386;p3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387" name="Google Shape;38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1">
  <p:cSld name="Text  11">
    <p:bg>
      <p:bgPr>
        <a:solidFill>
          <a:schemeClr val="lt1"/>
        </a:solidFill>
      </p:bgPr>
    </p:bg>
    <p:spTree>
      <p:nvGrpSpPr>
        <p:cNvPr id="25" name="Shape 25"/>
        <p:cNvGrpSpPr/>
        <p:nvPr/>
      </p:nvGrpSpPr>
      <p:grpSpPr>
        <a:xfrm>
          <a:off x="0" y="0"/>
          <a:ext cx="0" cy="0"/>
          <a:chOff x="0" y="0"/>
          <a:chExt cx="0" cy="0"/>
        </a:xfrm>
      </p:grpSpPr>
      <p:sp>
        <p:nvSpPr>
          <p:cNvPr id="26" name="Google Shape;26;p4"/>
          <p:cNvSpPr txBox="1"/>
          <p:nvPr>
            <p:ph idx="1" type="body"/>
          </p:nvPr>
        </p:nvSpPr>
        <p:spPr>
          <a:xfrm>
            <a:off x="286308" y="1997766"/>
            <a:ext cx="6466500" cy="57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 name="Google Shape;27;p4"/>
          <p:cNvSpPr txBox="1"/>
          <p:nvPr>
            <p:ph idx="2" type="body"/>
          </p:nvPr>
        </p:nvSpPr>
        <p:spPr>
          <a:xfrm>
            <a:off x="291278" y="2601736"/>
            <a:ext cx="8566500" cy="2199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8" name="Google Shape;28;p4"/>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sp>
        <p:nvSpPr>
          <p:cNvPr id="29" name="Google Shape;29;p4"/>
          <p:cNvSpPr txBox="1"/>
          <p:nvPr>
            <p:ph idx="3" type="body"/>
          </p:nvPr>
        </p:nvSpPr>
        <p:spPr>
          <a:xfrm>
            <a:off x="286310" y="1781589"/>
            <a:ext cx="31293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rgbClr val="2A79DB"/>
              </a:buClr>
              <a:buSzPts val="800"/>
              <a:buFont typeface="Arial"/>
              <a:buNone/>
              <a:defRPr b="0" i="0" sz="8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0" name="Google Shape;30;p4"/>
          <p:cNvSpPr/>
          <p:nvPr>
            <p:ph idx="4" type="pic"/>
          </p:nvPr>
        </p:nvSpPr>
        <p:spPr>
          <a:xfrm>
            <a:off x="0" y="0"/>
            <a:ext cx="9144000" cy="1788900"/>
          </a:xfrm>
          <a:prstGeom prst="rect">
            <a:avLst/>
          </a:prstGeom>
          <a:solidFill>
            <a:srgbClr val="3F3F3F"/>
          </a:solidFill>
          <a:ln>
            <a:noFill/>
          </a:ln>
        </p:spPr>
      </p:sp>
      <p:cxnSp>
        <p:nvCxnSpPr>
          <p:cNvPr id="31" name="Google Shape;31;p4"/>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pic>
        <p:nvPicPr>
          <p:cNvPr descr="NASA_Insignia-RGB.svg" id="32" name="Google Shape;32;p4"/>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33" name="Google Shape;33;p4"/>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8" name="Shape 388"/>
        <p:cNvGrpSpPr/>
        <p:nvPr/>
      </p:nvGrpSpPr>
      <p:grpSpPr>
        <a:xfrm>
          <a:off x="0" y="0"/>
          <a:ext cx="0" cy="0"/>
          <a:chOff x="0" y="0"/>
          <a:chExt cx="0" cy="0"/>
        </a:xfrm>
      </p:grpSpPr>
      <p:sp>
        <p:nvSpPr>
          <p:cNvPr id="389" name="Google Shape;38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90" name="Google Shape;39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1" name="Shape 391"/>
        <p:cNvGrpSpPr/>
        <p:nvPr/>
      </p:nvGrpSpPr>
      <p:grpSpPr>
        <a:xfrm>
          <a:off x="0" y="0"/>
          <a:ext cx="0" cy="0"/>
          <a:chOff x="0" y="0"/>
          <a:chExt cx="0" cy="0"/>
        </a:xfrm>
      </p:grpSpPr>
      <p:sp>
        <p:nvSpPr>
          <p:cNvPr id="392" name="Google Shape;392;p3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3" name="Google Shape;393;p32"/>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showMasterSp="0">
  <p:cSld name="19_Title and Content">
    <p:spTree>
      <p:nvGrpSpPr>
        <p:cNvPr id="394" name="Shape 394"/>
        <p:cNvGrpSpPr/>
        <p:nvPr/>
      </p:nvGrpSpPr>
      <p:grpSpPr>
        <a:xfrm>
          <a:off x="0" y="0"/>
          <a:ext cx="0" cy="0"/>
          <a:chOff x="0" y="0"/>
          <a:chExt cx="0" cy="0"/>
        </a:xfrm>
      </p:grpSpPr>
      <p:pic>
        <p:nvPicPr>
          <p:cNvPr id="395" name="Google Shape;395;p33"/>
          <p:cNvPicPr preferRelativeResize="0"/>
          <p:nvPr/>
        </p:nvPicPr>
        <p:blipFill rotWithShape="1">
          <a:blip r:embed="rId2">
            <a:alphaModFix amt="90000"/>
          </a:blip>
          <a:srcRect b="0" l="0" r="0" t="0"/>
          <a:stretch/>
        </p:blipFill>
        <p:spPr>
          <a:xfrm rot="206705">
            <a:off x="5410055" y="-756151"/>
            <a:ext cx="6334110" cy="6332011"/>
          </a:xfrm>
          <a:custGeom>
            <a:rect b="b" l="l" r="r" t="t"/>
            <a:pathLst>
              <a:path extrusionOk="0" h="8455610" w="8458413">
                <a:moveTo>
                  <a:pt x="4289480" y="5749954"/>
                </a:moveTo>
                <a:lnTo>
                  <a:pt x="5690274" y="7054817"/>
                </a:lnTo>
                <a:lnTo>
                  <a:pt x="4385411" y="8455610"/>
                </a:lnTo>
                <a:lnTo>
                  <a:pt x="2984619" y="7150748"/>
                </a:lnTo>
                <a:close/>
                <a:moveTo>
                  <a:pt x="2793731" y="4356639"/>
                </a:moveTo>
                <a:lnTo>
                  <a:pt x="4194524" y="5661502"/>
                </a:lnTo>
                <a:lnTo>
                  <a:pt x="2889662" y="7062294"/>
                </a:lnTo>
                <a:lnTo>
                  <a:pt x="1488868" y="5757432"/>
                </a:lnTo>
                <a:close/>
                <a:moveTo>
                  <a:pt x="5673986" y="4263662"/>
                </a:moveTo>
                <a:lnTo>
                  <a:pt x="7074779" y="5568525"/>
                </a:lnTo>
                <a:lnTo>
                  <a:pt x="5769917" y="6969319"/>
                </a:lnTo>
                <a:lnTo>
                  <a:pt x="4369124" y="5664456"/>
                </a:lnTo>
                <a:close/>
                <a:moveTo>
                  <a:pt x="1304863" y="2969665"/>
                </a:moveTo>
                <a:lnTo>
                  <a:pt x="2705656" y="4274527"/>
                </a:lnTo>
                <a:lnTo>
                  <a:pt x="1400794" y="5675320"/>
                </a:lnTo>
                <a:lnTo>
                  <a:pt x="0" y="4370458"/>
                </a:lnTo>
                <a:close/>
                <a:moveTo>
                  <a:pt x="4178236" y="2870347"/>
                </a:moveTo>
                <a:lnTo>
                  <a:pt x="5579030" y="4175210"/>
                </a:lnTo>
                <a:lnTo>
                  <a:pt x="4274168" y="5576002"/>
                </a:lnTo>
                <a:lnTo>
                  <a:pt x="2873374" y="4271141"/>
                </a:lnTo>
                <a:close/>
                <a:moveTo>
                  <a:pt x="7068423" y="2789862"/>
                </a:moveTo>
                <a:lnTo>
                  <a:pt x="8458413" y="4106227"/>
                </a:lnTo>
                <a:lnTo>
                  <a:pt x="7142048" y="5496217"/>
                </a:lnTo>
                <a:lnTo>
                  <a:pt x="5752058" y="4179852"/>
                </a:lnTo>
                <a:close/>
                <a:moveTo>
                  <a:pt x="2689368" y="1483373"/>
                </a:moveTo>
                <a:lnTo>
                  <a:pt x="4090162" y="2788235"/>
                </a:lnTo>
                <a:lnTo>
                  <a:pt x="2785299" y="4189029"/>
                </a:lnTo>
                <a:lnTo>
                  <a:pt x="1384506" y="2884166"/>
                </a:lnTo>
                <a:close/>
                <a:moveTo>
                  <a:pt x="5572673" y="1396546"/>
                </a:moveTo>
                <a:lnTo>
                  <a:pt x="6962662" y="2712911"/>
                </a:lnTo>
                <a:lnTo>
                  <a:pt x="5646298" y="4102901"/>
                </a:lnTo>
                <a:lnTo>
                  <a:pt x="4256309" y="2786536"/>
                </a:lnTo>
                <a:close/>
                <a:moveTo>
                  <a:pt x="4079857" y="0"/>
                </a:moveTo>
                <a:lnTo>
                  <a:pt x="5476302" y="1309516"/>
                </a:lnTo>
                <a:lnTo>
                  <a:pt x="4166787" y="2705961"/>
                </a:lnTo>
                <a:lnTo>
                  <a:pt x="2770342" y="1396445"/>
                </a:lnTo>
                <a:close/>
              </a:path>
            </a:pathLst>
          </a:custGeom>
          <a:noFill/>
          <a:ln>
            <a:noFill/>
          </a:ln>
        </p:spPr>
      </p:pic>
      <p:sp>
        <p:nvSpPr>
          <p:cNvPr id="396" name="Google Shape;396;p33"/>
          <p:cNvSpPr txBox="1"/>
          <p:nvPr/>
        </p:nvSpPr>
        <p:spPr>
          <a:xfrm>
            <a:off x="7037024" y="32680"/>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1" i="0" lang="en" sz="900">
                <a:solidFill>
                  <a:schemeClr val="lt1"/>
                </a:solidFill>
                <a:latin typeface="Arial Narrow"/>
                <a:ea typeface="Arial Narrow"/>
                <a:cs typeface="Arial Narrow"/>
                <a:sym typeface="Arial Narrow"/>
              </a:rPr>
              <a:t>‹#›</a:t>
            </a:fld>
            <a:endParaRPr b="1" i="0" sz="900">
              <a:solidFill>
                <a:schemeClr val="lt1"/>
              </a:solidFill>
              <a:latin typeface="Arial Narrow"/>
              <a:ea typeface="Arial Narrow"/>
              <a:cs typeface="Arial Narrow"/>
              <a:sym typeface="Arial Narrow"/>
            </a:endParaRPr>
          </a:p>
        </p:txBody>
      </p:sp>
      <p:sp>
        <p:nvSpPr>
          <p:cNvPr id="397" name="Google Shape;397;p33"/>
          <p:cNvSpPr txBox="1"/>
          <p:nvPr>
            <p:ph type="title"/>
          </p:nvPr>
        </p:nvSpPr>
        <p:spPr>
          <a:xfrm>
            <a:off x="650063" y="654614"/>
            <a:ext cx="4452300" cy="817200"/>
          </a:xfrm>
          <a:prstGeom prst="rect">
            <a:avLst/>
          </a:prstGeom>
          <a:noFill/>
          <a:ln>
            <a:noFill/>
          </a:ln>
        </p:spPr>
        <p:txBody>
          <a:bodyPr anchorCtr="0" anchor="ctr" bIns="34275" lIns="68575" spcFirstLastPara="1" rIns="68575" wrap="square" tIns="34275">
            <a:spAutoFit/>
          </a:bodyPr>
          <a:lstStyle>
            <a:lvl1pPr lvl="0" algn="l">
              <a:lnSpc>
                <a:spcPct val="90000"/>
              </a:lnSpc>
              <a:spcBef>
                <a:spcPts val="0"/>
              </a:spcBef>
              <a:spcAft>
                <a:spcPts val="0"/>
              </a:spcAft>
              <a:buClr>
                <a:srgbClr val="0B3D91"/>
              </a:buClr>
              <a:buSzPts val="2700"/>
              <a:buFont typeface="Arial"/>
              <a:buChar char="●"/>
              <a:defRPr>
                <a:solidFill>
                  <a:srgbClr val="0B3D9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8" name="Google Shape;398;p33"/>
          <p:cNvSpPr txBox="1"/>
          <p:nvPr>
            <p:ph idx="1" type="body"/>
          </p:nvPr>
        </p:nvSpPr>
        <p:spPr>
          <a:xfrm>
            <a:off x="650064" y="1673099"/>
            <a:ext cx="4452300" cy="1217400"/>
          </a:xfrm>
          <a:prstGeom prst="rect">
            <a:avLst/>
          </a:prstGeom>
          <a:noFill/>
          <a:ln>
            <a:noFill/>
          </a:ln>
        </p:spPr>
        <p:txBody>
          <a:bodyPr anchorCtr="0" anchor="t" bIns="34275" lIns="68575" spcFirstLastPara="1" rIns="68575" wrap="square" tIns="34275">
            <a:spAutoFit/>
          </a:bodyPr>
          <a:lstStyle>
            <a:lvl1pPr indent="-317500" lvl="0" marL="457200" algn="l">
              <a:lnSpc>
                <a:spcPct val="100000"/>
              </a:lnSpc>
              <a:spcBef>
                <a:spcPts val="800"/>
              </a:spcBef>
              <a:spcAft>
                <a:spcPts val="0"/>
              </a:spcAft>
              <a:buClr>
                <a:srgbClr val="0B3D91"/>
              </a:buClr>
              <a:buSzPts val="1400"/>
              <a:buChar char="●"/>
              <a:defRPr>
                <a:solidFill>
                  <a:srgbClr val="0B3D91"/>
                </a:solidFill>
              </a:defRPr>
            </a:lvl1pPr>
            <a:lvl2pPr indent="-317500" lvl="1" marL="914400" algn="l">
              <a:lnSpc>
                <a:spcPct val="90000"/>
              </a:lnSpc>
              <a:spcBef>
                <a:spcPts val="400"/>
              </a:spcBef>
              <a:spcAft>
                <a:spcPts val="0"/>
              </a:spcAft>
              <a:buClr>
                <a:srgbClr val="0B3D91"/>
              </a:buClr>
              <a:buSzPts val="1400"/>
              <a:buChar char="○"/>
              <a:defRPr>
                <a:solidFill>
                  <a:srgbClr val="0B3D91"/>
                </a:solidFill>
              </a:defRPr>
            </a:lvl2pPr>
            <a:lvl3pPr indent="-317500" lvl="2" marL="1371600" algn="l">
              <a:lnSpc>
                <a:spcPct val="90000"/>
              </a:lnSpc>
              <a:spcBef>
                <a:spcPts val="400"/>
              </a:spcBef>
              <a:spcAft>
                <a:spcPts val="0"/>
              </a:spcAft>
              <a:buClr>
                <a:srgbClr val="0B3D91"/>
              </a:buClr>
              <a:buSzPts val="1400"/>
              <a:buChar char="■"/>
              <a:defRPr>
                <a:solidFill>
                  <a:srgbClr val="0B3D91"/>
                </a:solidFill>
              </a:defRPr>
            </a:lvl3pPr>
            <a:lvl4pPr indent="-317500" lvl="3" marL="1828800" algn="l">
              <a:lnSpc>
                <a:spcPct val="90000"/>
              </a:lnSpc>
              <a:spcBef>
                <a:spcPts val="400"/>
              </a:spcBef>
              <a:spcAft>
                <a:spcPts val="0"/>
              </a:spcAft>
              <a:buClr>
                <a:srgbClr val="0B3D91"/>
              </a:buClr>
              <a:buSzPts val="1400"/>
              <a:buChar char="●"/>
              <a:defRPr>
                <a:solidFill>
                  <a:srgbClr val="0B3D91"/>
                </a:solidFill>
              </a:defRPr>
            </a:lvl4pPr>
            <a:lvl5pPr indent="-317500" lvl="4" marL="2286000" algn="l">
              <a:lnSpc>
                <a:spcPct val="90000"/>
              </a:lnSpc>
              <a:spcBef>
                <a:spcPts val="400"/>
              </a:spcBef>
              <a:spcAft>
                <a:spcPts val="0"/>
              </a:spcAft>
              <a:buClr>
                <a:srgbClr val="0B3D91"/>
              </a:buClr>
              <a:buSzPts val="1400"/>
              <a:buChar char="○"/>
              <a:defRPr>
                <a:solidFill>
                  <a:srgbClr val="0B3D9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399" name="Google Shape;399;p33"/>
          <p:cNvGrpSpPr/>
          <p:nvPr/>
        </p:nvGrpSpPr>
        <p:grpSpPr>
          <a:xfrm>
            <a:off x="5728534" y="4107777"/>
            <a:ext cx="1755507" cy="917379"/>
            <a:chOff x="9588586" y="4059222"/>
            <a:chExt cx="2325175" cy="1225951"/>
          </a:xfrm>
        </p:grpSpPr>
        <p:pic>
          <p:nvPicPr>
            <p:cNvPr descr="A blue star on a black background&#10;&#10;Description automatically generated" id="400" name="Google Shape;400;p33"/>
            <p:cNvPicPr preferRelativeResize="0"/>
            <p:nvPr/>
          </p:nvPicPr>
          <p:blipFill rotWithShape="1">
            <a:blip r:embed="rId3">
              <a:alphaModFix/>
            </a:blip>
            <a:srcRect b="0" l="0" r="0" t="0"/>
            <a:stretch/>
          </p:blipFill>
          <p:spPr>
            <a:xfrm>
              <a:off x="10091815" y="4059222"/>
              <a:ext cx="554775" cy="568306"/>
            </a:xfrm>
            <a:prstGeom prst="rect">
              <a:avLst/>
            </a:prstGeom>
            <a:noFill/>
            <a:ln>
              <a:noFill/>
            </a:ln>
          </p:spPr>
        </p:pic>
        <p:pic>
          <p:nvPicPr>
            <p:cNvPr descr="A blue star on a black background&#10;&#10;Description automatically generated" id="401" name="Google Shape;401;p33"/>
            <p:cNvPicPr preferRelativeResize="0"/>
            <p:nvPr/>
          </p:nvPicPr>
          <p:blipFill rotWithShape="1">
            <a:blip r:embed="rId4">
              <a:alphaModFix/>
            </a:blip>
            <a:srcRect b="0" l="0" r="0" t="0"/>
            <a:stretch/>
          </p:blipFill>
          <p:spPr>
            <a:xfrm>
              <a:off x="10847764" y="4568848"/>
              <a:ext cx="316209" cy="323921"/>
            </a:xfrm>
            <a:prstGeom prst="rect">
              <a:avLst/>
            </a:prstGeom>
            <a:noFill/>
            <a:ln>
              <a:noFill/>
            </a:ln>
          </p:spPr>
        </p:pic>
        <p:pic>
          <p:nvPicPr>
            <p:cNvPr descr="A blue star on a black background&#10;&#10;Description automatically generated" id="402" name="Google Shape;402;p33"/>
            <p:cNvPicPr preferRelativeResize="0"/>
            <p:nvPr/>
          </p:nvPicPr>
          <p:blipFill rotWithShape="1">
            <a:blip r:embed="rId3">
              <a:alphaModFix/>
            </a:blip>
            <a:srcRect b="0" l="0" r="0" t="0"/>
            <a:stretch/>
          </p:blipFill>
          <p:spPr>
            <a:xfrm>
              <a:off x="11358986" y="4716867"/>
              <a:ext cx="554775" cy="568306"/>
            </a:xfrm>
            <a:prstGeom prst="rect">
              <a:avLst/>
            </a:prstGeom>
            <a:noFill/>
            <a:ln>
              <a:noFill/>
            </a:ln>
          </p:spPr>
        </p:pic>
        <p:sp>
          <p:nvSpPr>
            <p:cNvPr id="403" name="Google Shape;403;p33"/>
            <p:cNvSpPr/>
            <p:nvPr/>
          </p:nvSpPr>
          <p:spPr>
            <a:xfrm>
              <a:off x="11254015" y="4145070"/>
              <a:ext cx="210000" cy="210000"/>
            </a:xfrm>
            <a:prstGeom prst="ellipse">
              <a:avLst/>
            </a:prstGeom>
            <a:solidFill>
              <a:srgbClr val="278B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 name="Google Shape;404;p33"/>
            <p:cNvSpPr/>
            <p:nvPr/>
          </p:nvSpPr>
          <p:spPr>
            <a:xfrm>
              <a:off x="10253035" y="5001020"/>
              <a:ext cx="210000" cy="210000"/>
            </a:xfrm>
            <a:prstGeom prst="ellipse">
              <a:avLst/>
            </a:prstGeom>
            <a:solidFill>
              <a:srgbClr val="278B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A blue star on a black background&#10;&#10;Description automatically generated" id="405" name="Google Shape;405;p33"/>
            <p:cNvPicPr preferRelativeResize="0"/>
            <p:nvPr/>
          </p:nvPicPr>
          <p:blipFill rotWithShape="1">
            <a:blip r:embed="rId4">
              <a:alphaModFix/>
            </a:blip>
            <a:srcRect b="0" l="0" r="0" t="0"/>
            <a:stretch/>
          </p:blipFill>
          <p:spPr>
            <a:xfrm>
              <a:off x="9588586" y="4615431"/>
              <a:ext cx="316209" cy="323921"/>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6" name="Shape 406"/>
        <p:cNvGrpSpPr/>
        <p:nvPr/>
      </p:nvGrpSpPr>
      <p:grpSpPr>
        <a:xfrm>
          <a:off x="0" y="0"/>
          <a:ext cx="0" cy="0"/>
          <a:chOff x="0" y="0"/>
          <a:chExt cx="0" cy="0"/>
        </a:xfrm>
      </p:grpSpPr>
      <p:sp>
        <p:nvSpPr>
          <p:cNvPr id="407" name="Google Shape;40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3">
  <p:cSld name="TITLE_13">
    <p:spTree>
      <p:nvGrpSpPr>
        <p:cNvPr id="408" name="Shape 408"/>
        <p:cNvGrpSpPr/>
        <p:nvPr/>
      </p:nvGrpSpPr>
      <p:grpSpPr>
        <a:xfrm>
          <a:off x="0" y="0"/>
          <a:ext cx="0" cy="0"/>
          <a:chOff x="0" y="0"/>
          <a:chExt cx="0" cy="0"/>
        </a:xfrm>
      </p:grpSpPr>
      <p:sp>
        <p:nvSpPr>
          <p:cNvPr id="409" name="Google Shape;409;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410" name="Google Shape;410;p3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4">
  <p:cSld name="TITLE_14">
    <p:spTree>
      <p:nvGrpSpPr>
        <p:cNvPr id="411" name="Shape 411"/>
        <p:cNvGrpSpPr/>
        <p:nvPr/>
      </p:nvGrpSpPr>
      <p:grpSpPr>
        <a:xfrm>
          <a:off x="0" y="0"/>
          <a:ext cx="0" cy="0"/>
          <a:chOff x="0" y="0"/>
          <a:chExt cx="0" cy="0"/>
        </a:xfrm>
      </p:grpSpPr>
      <p:sp>
        <p:nvSpPr>
          <p:cNvPr id="412" name="Google Shape;412;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413" name="Google Shape;413;p3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title Slide">
  <p:cSld name="Blank_1_2">
    <p:spTree>
      <p:nvGrpSpPr>
        <p:cNvPr id="414" name="Shape 414"/>
        <p:cNvGrpSpPr/>
        <p:nvPr/>
      </p:nvGrpSpPr>
      <p:grpSpPr>
        <a:xfrm>
          <a:off x="0" y="0"/>
          <a:ext cx="0" cy="0"/>
          <a:chOff x="0" y="0"/>
          <a:chExt cx="0" cy="0"/>
        </a:xfrm>
      </p:grpSpPr>
      <p:sp>
        <p:nvSpPr>
          <p:cNvPr id="415" name="Google Shape;415;p3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16" name="Google Shape;416;p37"/>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7" name="Shape 417"/>
        <p:cNvGrpSpPr/>
        <p:nvPr/>
      </p:nvGrpSpPr>
      <p:grpSpPr>
        <a:xfrm>
          <a:off x="0" y="0"/>
          <a:ext cx="0" cy="0"/>
          <a:chOff x="0" y="0"/>
          <a:chExt cx="0" cy="0"/>
        </a:xfrm>
      </p:grpSpPr>
      <p:sp>
        <p:nvSpPr>
          <p:cNvPr id="418" name="Google Shape;418;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5">
  <p:cSld name="TITLE_15">
    <p:spTree>
      <p:nvGrpSpPr>
        <p:cNvPr id="419" name="Shape 419"/>
        <p:cNvGrpSpPr/>
        <p:nvPr/>
      </p:nvGrpSpPr>
      <p:grpSpPr>
        <a:xfrm>
          <a:off x="0" y="0"/>
          <a:ext cx="0" cy="0"/>
          <a:chOff x="0" y="0"/>
          <a:chExt cx="0" cy="0"/>
        </a:xfrm>
      </p:grpSpPr>
      <p:sp>
        <p:nvSpPr>
          <p:cNvPr id="420" name="Google Shape;420;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421" name="Google Shape;421;p3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p:cSld name="OBJECT_1">
    <p:spTree>
      <p:nvGrpSpPr>
        <p:cNvPr id="422" name="Shape 422"/>
        <p:cNvGrpSpPr/>
        <p:nvPr/>
      </p:nvGrpSpPr>
      <p:grpSpPr>
        <a:xfrm>
          <a:off x="0" y="0"/>
          <a:ext cx="0" cy="0"/>
          <a:chOff x="0" y="0"/>
          <a:chExt cx="0" cy="0"/>
        </a:xfrm>
      </p:grpSpPr>
      <p:sp>
        <p:nvSpPr>
          <p:cNvPr id="423" name="Google Shape;423;p40"/>
          <p:cNvSpPr txBox="1"/>
          <p:nvPr>
            <p:ph type="title"/>
          </p:nvPr>
        </p:nvSpPr>
        <p:spPr>
          <a:xfrm>
            <a:off x="628651" y="273844"/>
            <a:ext cx="64959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4" name="Google Shape;424;p4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3">
  <p:cSld name="Text  13">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3965504" y="3635965"/>
            <a:ext cx="1060500" cy="10605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36" name="Google Shape;36;p5"/>
          <p:cNvSpPr/>
          <p:nvPr/>
        </p:nvSpPr>
        <p:spPr>
          <a:xfrm>
            <a:off x="3958520" y="976782"/>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37" name="Google Shape;37;p5"/>
          <p:cNvSpPr/>
          <p:nvPr/>
        </p:nvSpPr>
        <p:spPr>
          <a:xfrm>
            <a:off x="3958520" y="2306375"/>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38" name="Google Shape;38;p5"/>
          <p:cNvSpPr txBox="1"/>
          <p:nvPr/>
        </p:nvSpPr>
        <p:spPr>
          <a:xfrm>
            <a:off x="6700536" y="5570942"/>
            <a:ext cx="2630400" cy="2079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chemeClr val="dk1"/>
              </a:buClr>
              <a:buSzPts val="900"/>
              <a:buFont typeface="Arial"/>
              <a:buNone/>
            </a:pPr>
            <a:fld id="{00000000-1234-1234-1234-123412341234}" type="slidenum">
              <a:rPr b="0" i="0" lang="en"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
        <p:nvSpPr>
          <p:cNvPr id="39" name="Google Shape;39;p5"/>
          <p:cNvSpPr txBox="1"/>
          <p:nvPr>
            <p:ph idx="1" type="body"/>
          </p:nvPr>
        </p:nvSpPr>
        <p:spPr>
          <a:xfrm>
            <a:off x="299755" y="342901"/>
            <a:ext cx="3129300" cy="2751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0" name="Google Shape;40;p5"/>
          <p:cNvSpPr txBox="1"/>
          <p:nvPr>
            <p:ph idx="2" type="body"/>
          </p:nvPr>
        </p:nvSpPr>
        <p:spPr>
          <a:xfrm>
            <a:off x="286309" y="728968"/>
            <a:ext cx="3142800" cy="1442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2A79DB"/>
              </a:buClr>
              <a:buSzPts val="3400"/>
              <a:buFont typeface="Arial"/>
              <a:buNone/>
              <a:defRPr b="0" i="0" sz="34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1" name="Google Shape;41;p5"/>
          <p:cNvSpPr txBox="1"/>
          <p:nvPr>
            <p:ph idx="3" type="body"/>
          </p:nvPr>
        </p:nvSpPr>
        <p:spPr>
          <a:xfrm>
            <a:off x="299755" y="2304947"/>
            <a:ext cx="3129300" cy="2043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rgbClr val="2A79DB"/>
              </a:buClr>
              <a:buSzPts val="800"/>
              <a:buFont typeface="Arial"/>
              <a:buNone/>
              <a:defRPr b="1" i="0" sz="8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2" name="Google Shape;42;p5"/>
          <p:cNvSpPr txBox="1"/>
          <p:nvPr>
            <p:ph idx="4" type="body"/>
          </p:nvPr>
        </p:nvSpPr>
        <p:spPr>
          <a:xfrm>
            <a:off x="292985" y="2691489"/>
            <a:ext cx="3136200" cy="2057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3" name="Google Shape;43;p5"/>
          <p:cNvSpPr txBox="1"/>
          <p:nvPr>
            <p:ph idx="5" type="body"/>
          </p:nvPr>
        </p:nvSpPr>
        <p:spPr>
          <a:xfrm>
            <a:off x="3948389" y="730369"/>
            <a:ext cx="4909200" cy="1269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rgbClr val="2A79DB"/>
              </a:buClr>
              <a:buSzPts val="800"/>
              <a:buFont typeface="Arial"/>
              <a:buNone/>
              <a:defRPr b="1" i="0" sz="8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4" name="Google Shape;44;p5"/>
          <p:cNvSpPr txBox="1"/>
          <p:nvPr>
            <p:ph idx="6" type="body"/>
          </p:nvPr>
        </p:nvSpPr>
        <p:spPr>
          <a:xfrm>
            <a:off x="5237836" y="994602"/>
            <a:ext cx="3619800" cy="1035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dk1"/>
              </a:buClr>
              <a:buSzPts val="1100"/>
              <a:buFont typeface="Arial"/>
              <a:buNone/>
              <a:defRPr b="1" i="0" sz="1100" u="none" cap="none" strike="noStrike">
                <a:solidFill>
                  <a:schemeClr val="dk1"/>
                </a:solidFill>
                <a:latin typeface="DM Sans"/>
                <a:ea typeface="DM Sans"/>
                <a:cs typeface="DM Sans"/>
                <a:sym typeface="DM Sans"/>
              </a:defRPr>
            </a:lvl1pPr>
            <a:lvl2pPr indent="-298450" lvl="1" marL="914400" marR="0" algn="l">
              <a:lnSpc>
                <a:spcPct val="100000"/>
              </a:lnSpc>
              <a:spcBef>
                <a:spcPts val="4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5" name="Google Shape;45;p5"/>
          <p:cNvSpPr txBox="1"/>
          <p:nvPr>
            <p:ph idx="7" type="body"/>
          </p:nvPr>
        </p:nvSpPr>
        <p:spPr>
          <a:xfrm>
            <a:off x="5237836" y="2331912"/>
            <a:ext cx="3619800" cy="1035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dk1"/>
              </a:buClr>
              <a:buSzPts val="1100"/>
              <a:buFont typeface="Arial"/>
              <a:buNone/>
              <a:defRPr b="1" i="0" sz="1100" u="none" cap="none" strike="noStrike">
                <a:solidFill>
                  <a:schemeClr val="dk1"/>
                </a:solidFill>
                <a:latin typeface="DM Sans"/>
                <a:ea typeface="DM Sans"/>
                <a:cs typeface="DM Sans"/>
                <a:sym typeface="DM Sans"/>
              </a:defRPr>
            </a:lvl1pPr>
            <a:lvl2pPr indent="-298450" lvl="1" marL="914400" marR="0" algn="l">
              <a:lnSpc>
                <a:spcPct val="100000"/>
              </a:lnSpc>
              <a:spcBef>
                <a:spcPts val="4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6" name="Google Shape;46;p5"/>
          <p:cNvSpPr txBox="1"/>
          <p:nvPr>
            <p:ph idx="8" type="body"/>
          </p:nvPr>
        </p:nvSpPr>
        <p:spPr>
          <a:xfrm>
            <a:off x="5245289" y="3669222"/>
            <a:ext cx="3619800" cy="1035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dk1"/>
              </a:buClr>
              <a:buSzPts val="1100"/>
              <a:buFont typeface="Arial"/>
              <a:buNone/>
              <a:defRPr b="1" i="0" sz="1100" u="none" cap="none" strike="noStrike">
                <a:solidFill>
                  <a:schemeClr val="dk1"/>
                </a:solidFill>
                <a:latin typeface="DM Sans"/>
                <a:ea typeface="DM Sans"/>
                <a:cs typeface="DM Sans"/>
                <a:sym typeface="DM Sans"/>
              </a:defRPr>
            </a:lvl1pPr>
            <a:lvl2pPr indent="-298450" lvl="1" marL="914400" marR="0" algn="l">
              <a:lnSpc>
                <a:spcPct val="100000"/>
              </a:lnSpc>
              <a:spcBef>
                <a:spcPts val="4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7" name="Google Shape;47;p5"/>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48" name="Google Shape;48;p5"/>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pic>
        <p:nvPicPr>
          <p:cNvPr descr="NASA_Insignia-RGB.svg" id="49" name="Google Shape;49;p5"/>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50" name="Google Shape;50;p5"/>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Tree>
  </p:cSld>
  <p:clrMapOvr>
    <a:masterClrMapping/>
  </p:clrMapOvr>
  <p:extLst>
    <p:ext uri="{DCECCB84-F9BA-43D5-87BE-67443E8EF086}">
      <p15:sldGuideLst>
        <p15:guide id="1" pos="2160">
          <p15:clr>
            <a:srgbClr val="FBAE40"/>
          </p15:clr>
        </p15:guide>
        <p15:guide id="2" orient="horz" pos="33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2">
  <p:cSld name="Titel und Inhalt_2">
    <p:bg>
      <p:bgPr>
        <a:solidFill>
          <a:srgbClr val="010B1B"/>
        </a:solidFill>
      </p:bgPr>
    </p:bg>
    <p:spTree>
      <p:nvGrpSpPr>
        <p:cNvPr id="425" name="Shape 425"/>
        <p:cNvGrpSpPr/>
        <p:nvPr/>
      </p:nvGrpSpPr>
      <p:grpSpPr>
        <a:xfrm>
          <a:off x="0" y="0"/>
          <a:ext cx="0" cy="0"/>
          <a:chOff x="0" y="0"/>
          <a:chExt cx="0" cy="0"/>
        </a:xfrm>
      </p:grpSpPr>
      <p:sp>
        <p:nvSpPr>
          <p:cNvPr id="426" name="Google Shape;426;p41"/>
          <p:cNvSpPr txBox="1"/>
          <p:nvPr>
            <p:ph type="title"/>
          </p:nvPr>
        </p:nvSpPr>
        <p:spPr>
          <a:xfrm>
            <a:off x="477070" y="409472"/>
            <a:ext cx="8586900" cy="843600"/>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Clr>
                <a:schemeClr val="lt1"/>
              </a:buClr>
              <a:buSzPts val="2400"/>
              <a:buFont typeface="Inter ExtraBold"/>
              <a:buChar char="●"/>
              <a:defRPr b="1" sz="2400">
                <a:solidFill>
                  <a:schemeClr val="lt1"/>
                </a:solidFill>
                <a:latin typeface="Inter ExtraBold"/>
                <a:ea typeface="Inter ExtraBold"/>
                <a:cs typeface="Inter ExtraBold"/>
                <a:sym typeface="Inter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7" name="Google Shape;427;p41"/>
          <p:cNvSpPr txBox="1"/>
          <p:nvPr>
            <p:ph idx="1" type="body"/>
          </p:nvPr>
        </p:nvSpPr>
        <p:spPr>
          <a:xfrm>
            <a:off x="413704" y="1086586"/>
            <a:ext cx="8586900" cy="3618600"/>
          </a:xfrm>
          <a:prstGeom prst="rect">
            <a:avLst/>
          </a:prstGeom>
          <a:noFill/>
          <a:ln>
            <a:noFill/>
          </a:ln>
        </p:spPr>
        <p:txBody>
          <a:bodyPr anchorCtr="0" anchor="t" bIns="0" lIns="0" spcFirstLastPara="1" rIns="0" wrap="square" tIns="0">
            <a:noAutofit/>
          </a:bodyPr>
          <a:lstStyle>
            <a:lvl1pPr indent="-323850" lvl="0" marL="457200" algn="l">
              <a:lnSpc>
                <a:spcPct val="114000"/>
              </a:lnSpc>
              <a:spcBef>
                <a:spcPts val="0"/>
              </a:spcBef>
              <a:spcAft>
                <a:spcPts val="0"/>
              </a:spcAft>
              <a:buClr>
                <a:schemeClr val="lt1"/>
              </a:buClr>
              <a:buSzPts val="1500"/>
              <a:buFont typeface="Noto Sans Symbols"/>
              <a:buChar char="▪"/>
              <a:defRPr b="0" sz="1400">
                <a:solidFill>
                  <a:schemeClr val="lt1"/>
                </a:solidFill>
                <a:latin typeface="Inter Light"/>
                <a:ea typeface="Inter Light"/>
                <a:cs typeface="Inter Light"/>
                <a:sym typeface="Inter Light"/>
              </a:defRPr>
            </a:lvl1pPr>
            <a:lvl2pPr indent="-298450" lvl="1" marL="914400" algn="l">
              <a:lnSpc>
                <a:spcPct val="114000"/>
              </a:lnSpc>
              <a:spcBef>
                <a:spcPts val="500"/>
              </a:spcBef>
              <a:spcAft>
                <a:spcPts val="0"/>
              </a:spcAft>
              <a:buClr>
                <a:schemeClr val="lt1"/>
              </a:buClr>
              <a:buSzPts val="1100"/>
              <a:buFont typeface="Noto Sans Symbols"/>
              <a:buChar char="−"/>
              <a:defRPr sz="1300">
                <a:solidFill>
                  <a:schemeClr val="lt1"/>
                </a:solidFill>
                <a:latin typeface="Inter ExtraLight"/>
                <a:ea typeface="Inter ExtraLight"/>
                <a:cs typeface="Inter ExtraLight"/>
                <a:sym typeface="Inter ExtraLight"/>
              </a:defRPr>
            </a:lvl2pPr>
            <a:lvl3pPr indent="-279400" lvl="2" marL="1371600" algn="l">
              <a:lnSpc>
                <a:spcPct val="114000"/>
              </a:lnSpc>
              <a:spcBef>
                <a:spcPts val="500"/>
              </a:spcBef>
              <a:spcAft>
                <a:spcPts val="0"/>
              </a:spcAft>
              <a:buClr>
                <a:schemeClr val="lt1"/>
              </a:buClr>
              <a:buSzPts val="800"/>
              <a:buFont typeface="Courier New"/>
              <a:buChar char="o"/>
              <a:defRPr sz="1200">
                <a:solidFill>
                  <a:schemeClr val="lt1"/>
                </a:solidFill>
                <a:latin typeface="Inter ExtraLight"/>
                <a:ea typeface="Inter ExtraLight"/>
                <a:cs typeface="Inter ExtraLight"/>
                <a:sym typeface="Inter ExtraLight"/>
              </a:defRPr>
            </a:lvl3pPr>
            <a:lvl4pPr indent="-298450" lvl="3" marL="1828800" algn="l">
              <a:lnSpc>
                <a:spcPct val="114000"/>
              </a:lnSpc>
              <a:spcBef>
                <a:spcPts val="500"/>
              </a:spcBef>
              <a:spcAft>
                <a:spcPts val="0"/>
              </a:spcAft>
              <a:buClr>
                <a:schemeClr val="lt1"/>
              </a:buClr>
              <a:buSzPts val="1100"/>
              <a:buFont typeface="Noto Sans Symbols"/>
              <a:buChar char="▪"/>
              <a:defRPr sz="1100">
                <a:solidFill>
                  <a:schemeClr val="lt1"/>
                </a:solidFill>
                <a:latin typeface="Inter ExtraLight"/>
                <a:ea typeface="Inter ExtraLight"/>
                <a:cs typeface="Inter ExtraLight"/>
                <a:sym typeface="Inter ExtraLight"/>
              </a:defRPr>
            </a:lvl4pPr>
            <a:lvl5pPr indent="-266700" lvl="4" marL="2286000" algn="l">
              <a:lnSpc>
                <a:spcPct val="114000"/>
              </a:lnSpc>
              <a:spcBef>
                <a:spcPts val="500"/>
              </a:spcBef>
              <a:spcAft>
                <a:spcPts val="0"/>
              </a:spcAft>
              <a:buClr>
                <a:schemeClr val="lt1"/>
              </a:buClr>
              <a:buSzPts val="600"/>
              <a:buFont typeface="Noto Sans Symbols"/>
              <a:buChar char="⮚"/>
              <a:defRPr sz="1100">
                <a:solidFill>
                  <a:schemeClr val="lt1"/>
                </a:solidFill>
                <a:latin typeface="Inter ExtraLight"/>
                <a:ea typeface="Inter ExtraLight"/>
                <a:cs typeface="Inter ExtraLight"/>
                <a:sym typeface="Inter ExtraLight"/>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8" name="Google Shape;428;p41"/>
          <p:cNvSpPr txBox="1"/>
          <p:nvPr>
            <p:ph idx="2" type="body"/>
          </p:nvPr>
        </p:nvSpPr>
        <p:spPr>
          <a:xfrm>
            <a:off x="467544" y="789552"/>
            <a:ext cx="8586600" cy="382500"/>
          </a:xfrm>
          <a:prstGeom prst="rect">
            <a:avLst/>
          </a:prstGeom>
          <a:noFill/>
          <a:ln>
            <a:noFill/>
          </a:ln>
        </p:spPr>
        <p:txBody>
          <a:bodyPr anchorCtr="0" anchor="t" bIns="0" lIns="0" spcFirstLastPara="1" rIns="0" wrap="square" tIns="0">
            <a:noAutofit/>
          </a:bodyPr>
          <a:lstStyle>
            <a:lvl1pPr indent="-228600" lvl="0" marL="457200" algn="l">
              <a:lnSpc>
                <a:spcPct val="114000"/>
              </a:lnSpc>
              <a:spcBef>
                <a:spcPts val="0"/>
              </a:spcBef>
              <a:spcAft>
                <a:spcPts val="0"/>
              </a:spcAft>
              <a:buClr>
                <a:schemeClr val="lt1"/>
              </a:buClr>
              <a:buSzPts val="1600"/>
              <a:buNone/>
              <a:defRPr b="0" sz="1600">
                <a:solidFill>
                  <a:schemeClr val="lt1"/>
                </a:solidFill>
                <a:latin typeface="Inter"/>
                <a:ea typeface="Inter"/>
                <a:cs typeface="Inter"/>
                <a:sym typeface="Inter"/>
              </a:defRPr>
            </a:lvl1pPr>
            <a:lvl2pPr indent="-317500" lvl="1" marL="914400" algn="l">
              <a:lnSpc>
                <a:spcPct val="114000"/>
              </a:lnSpc>
              <a:spcBef>
                <a:spcPts val="0"/>
              </a:spcBef>
              <a:spcAft>
                <a:spcPts val="0"/>
              </a:spcAft>
              <a:buClr>
                <a:schemeClr val="dk1"/>
              </a:buClr>
              <a:buSzPts val="1400"/>
              <a:buChar char="○"/>
              <a:defRPr/>
            </a:lvl2pPr>
            <a:lvl3pPr indent="-317500" lvl="2" marL="1371600" algn="l">
              <a:lnSpc>
                <a:spcPct val="114000"/>
              </a:lnSpc>
              <a:spcBef>
                <a:spcPts val="500"/>
              </a:spcBef>
              <a:spcAft>
                <a:spcPts val="0"/>
              </a:spcAft>
              <a:buClr>
                <a:schemeClr val="dk1"/>
              </a:buClr>
              <a:buSzPts val="1400"/>
              <a:buChar char="■"/>
              <a:defRPr/>
            </a:lvl3pPr>
            <a:lvl4pPr indent="-317500" lvl="3" marL="1828800" algn="l">
              <a:lnSpc>
                <a:spcPct val="114000"/>
              </a:lnSpc>
              <a:spcBef>
                <a:spcPts val="500"/>
              </a:spcBef>
              <a:spcAft>
                <a:spcPts val="0"/>
              </a:spcAft>
              <a:buClr>
                <a:schemeClr val="dk1"/>
              </a:buClr>
              <a:buSzPts val="1400"/>
              <a:buChar char="●"/>
              <a:defRPr/>
            </a:lvl4pPr>
            <a:lvl5pPr indent="-317500" lvl="4" marL="2286000" algn="l">
              <a:lnSpc>
                <a:spcPct val="114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9" name="Google Shape;429;p41"/>
          <p:cNvSpPr txBox="1"/>
          <p:nvPr>
            <p:ph idx="10" type="dt"/>
          </p:nvPr>
        </p:nvSpPr>
        <p:spPr>
          <a:xfrm>
            <a:off x="5909901" y="4785996"/>
            <a:ext cx="1200300" cy="1659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sz="1100">
                <a:solidFill>
                  <a:schemeClr val="lt1"/>
                </a:solidFill>
                <a:latin typeface="Inter"/>
                <a:ea typeface="Inter"/>
                <a:cs typeface="Inter"/>
                <a:sym typeface="Inter"/>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41"/>
          <p:cNvSpPr txBox="1"/>
          <p:nvPr>
            <p:ph idx="11" type="ftr"/>
          </p:nvPr>
        </p:nvSpPr>
        <p:spPr>
          <a:xfrm>
            <a:off x="629562" y="4785997"/>
            <a:ext cx="4752600" cy="1146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sz="1100">
                <a:solidFill>
                  <a:schemeClr val="lt1"/>
                </a:solidFill>
                <a:latin typeface="Inter"/>
                <a:ea typeface="Inter"/>
                <a:cs typeface="Inter"/>
                <a:sym typeface="Inter"/>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1" name="Google Shape;431;p41"/>
          <p:cNvSpPr txBox="1"/>
          <p:nvPr>
            <p:ph idx="12" type="sldNum"/>
          </p:nvPr>
        </p:nvSpPr>
        <p:spPr>
          <a:xfrm>
            <a:off x="8028444" y="4785996"/>
            <a:ext cx="540000" cy="1659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FFFFFF"/>
              </a:buClr>
              <a:buSzPts val="900"/>
              <a:buFont typeface="Inter"/>
              <a:buNone/>
              <a:defRPr b="0" i="0" sz="900" u="none" cap="none" strike="noStrike">
                <a:solidFill>
                  <a:srgbClr val="FFFFFF"/>
                </a:solidFill>
                <a:latin typeface="Inter"/>
                <a:ea typeface="Inter"/>
                <a:cs typeface="Inter"/>
                <a:sym typeface="Inter"/>
              </a:defRPr>
            </a:lvl1pPr>
            <a:lvl2pPr indent="0" lvl="1" marL="0" marR="0" algn="l">
              <a:lnSpc>
                <a:spcPct val="100000"/>
              </a:lnSpc>
              <a:spcBef>
                <a:spcPts val="0"/>
              </a:spcBef>
              <a:spcAft>
                <a:spcPts val="0"/>
              </a:spcAft>
              <a:buClr>
                <a:srgbClr val="FFFFFF"/>
              </a:buClr>
              <a:buSzPts val="900"/>
              <a:buFont typeface="Inter"/>
              <a:buNone/>
              <a:defRPr b="0" i="0" sz="900" u="none" cap="none" strike="noStrike">
                <a:solidFill>
                  <a:srgbClr val="FFFFFF"/>
                </a:solidFill>
                <a:latin typeface="Inter"/>
                <a:ea typeface="Inter"/>
                <a:cs typeface="Inter"/>
                <a:sym typeface="Inter"/>
              </a:defRPr>
            </a:lvl2pPr>
            <a:lvl3pPr indent="0" lvl="2" marL="0" marR="0" algn="l">
              <a:lnSpc>
                <a:spcPct val="100000"/>
              </a:lnSpc>
              <a:spcBef>
                <a:spcPts val="0"/>
              </a:spcBef>
              <a:spcAft>
                <a:spcPts val="0"/>
              </a:spcAft>
              <a:buClr>
                <a:srgbClr val="FFFFFF"/>
              </a:buClr>
              <a:buSzPts val="900"/>
              <a:buFont typeface="Inter"/>
              <a:buNone/>
              <a:defRPr b="0" i="0" sz="900" u="none" cap="none" strike="noStrike">
                <a:solidFill>
                  <a:srgbClr val="FFFFFF"/>
                </a:solidFill>
                <a:latin typeface="Inter"/>
                <a:ea typeface="Inter"/>
                <a:cs typeface="Inter"/>
                <a:sym typeface="Inter"/>
              </a:defRPr>
            </a:lvl3pPr>
            <a:lvl4pPr indent="0" lvl="3" marL="0" marR="0" algn="l">
              <a:lnSpc>
                <a:spcPct val="100000"/>
              </a:lnSpc>
              <a:spcBef>
                <a:spcPts val="0"/>
              </a:spcBef>
              <a:spcAft>
                <a:spcPts val="0"/>
              </a:spcAft>
              <a:buClr>
                <a:srgbClr val="FFFFFF"/>
              </a:buClr>
              <a:buSzPts val="900"/>
              <a:buFont typeface="Inter"/>
              <a:buNone/>
              <a:defRPr b="0" i="0" sz="900" u="none" cap="none" strike="noStrike">
                <a:solidFill>
                  <a:srgbClr val="FFFFFF"/>
                </a:solidFill>
                <a:latin typeface="Inter"/>
                <a:ea typeface="Inter"/>
                <a:cs typeface="Inter"/>
                <a:sym typeface="Inter"/>
              </a:defRPr>
            </a:lvl4pPr>
            <a:lvl5pPr indent="0" lvl="4" marL="0" marR="0" algn="l">
              <a:lnSpc>
                <a:spcPct val="100000"/>
              </a:lnSpc>
              <a:spcBef>
                <a:spcPts val="0"/>
              </a:spcBef>
              <a:spcAft>
                <a:spcPts val="0"/>
              </a:spcAft>
              <a:buClr>
                <a:srgbClr val="FFFFFF"/>
              </a:buClr>
              <a:buSzPts val="900"/>
              <a:buFont typeface="Inter"/>
              <a:buNone/>
              <a:defRPr b="0" i="0" sz="900" u="none" cap="none" strike="noStrike">
                <a:solidFill>
                  <a:srgbClr val="FFFFFF"/>
                </a:solidFill>
                <a:latin typeface="Inter"/>
                <a:ea typeface="Inter"/>
                <a:cs typeface="Inter"/>
                <a:sym typeface="Inter"/>
              </a:defRPr>
            </a:lvl5pPr>
            <a:lvl6pPr indent="0" lvl="5" marL="0" marR="0" algn="l">
              <a:lnSpc>
                <a:spcPct val="100000"/>
              </a:lnSpc>
              <a:spcBef>
                <a:spcPts val="0"/>
              </a:spcBef>
              <a:spcAft>
                <a:spcPts val="0"/>
              </a:spcAft>
              <a:buClr>
                <a:srgbClr val="FFFFFF"/>
              </a:buClr>
              <a:buSzPts val="900"/>
              <a:buFont typeface="Inter"/>
              <a:buNone/>
              <a:defRPr b="0" i="0" sz="900" u="none" cap="none" strike="noStrike">
                <a:solidFill>
                  <a:srgbClr val="FFFFFF"/>
                </a:solidFill>
                <a:latin typeface="Inter"/>
                <a:ea typeface="Inter"/>
                <a:cs typeface="Inter"/>
                <a:sym typeface="Inter"/>
              </a:defRPr>
            </a:lvl6pPr>
            <a:lvl7pPr indent="0" lvl="6" marL="0" marR="0" algn="l">
              <a:lnSpc>
                <a:spcPct val="100000"/>
              </a:lnSpc>
              <a:spcBef>
                <a:spcPts val="0"/>
              </a:spcBef>
              <a:spcAft>
                <a:spcPts val="0"/>
              </a:spcAft>
              <a:buClr>
                <a:srgbClr val="FFFFFF"/>
              </a:buClr>
              <a:buSzPts val="900"/>
              <a:buFont typeface="Inter"/>
              <a:buNone/>
              <a:defRPr b="0" i="0" sz="900" u="none" cap="none" strike="noStrike">
                <a:solidFill>
                  <a:srgbClr val="FFFFFF"/>
                </a:solidFill>
                <a:latin typeface="Inter"/>
                <a:ea typeface="Inter"/>
                <a:cs typeface="Inter"/>
                <a:sym typeface="Inter"/>
              </a:defRPr>
            </a:lvl7pPr>
            <a:lvl8pPr indent="0" lvl="7" marL="0" marR="0" algn="l">
              <a:lnSpc>
                <a:spcPct val="100000"/>
              </a:lnSpc>
              <a:spcBef>
                <a:spcPts val="0"/>
              </a:spcBef>
              <a:spcAft>
                <a:spcPts val="0"/>
              </a:spcAft>
              <a:buClr>
                <a:srgbClr val="FFFFFF"/>
              </a:buClr>
              <a:buSzPts val="900"/>
              <a:buFont typeface="Inter"/>
              <a:buNone/>
              <a:defRPr b="0" i="0" sz="900" u="none" cap="none" strike="noStrike">
                <a:solidFill>
                  <a:srgbClr val="FFFFFF"/>
                </a:solidFill>
                <a:latin typeface="Inter"/>
                <a:ea typeface="Inter"/>
                <a:cs typeface="Inter"/>
                <a:sym typeface="Inter"/>
              </a:defRPr>
            </a:lvl8pPr>
            <a:lvl9pPr indent="0" lvl="8" marL="0" marR="0" algn="l">
              <a:lnSpc>
                <a:spcPct val="100000"/>
              </a:lnSpc>
              <a:spcBef>
                <a:spcPts val="0"/>
              </a:spcBef>
              <a:spcAft>
                <a:spcPts val="0"/>
              </a:spcAft>
              <a:buClr>
                <a:srgbClr val="FFFFFF"/>
              </a:buClr>
              <a:buSzPts val="900"/>
              <a:buFont typeface="Inter"/>
              <a:buNone/>
              <a:defRPr b="0" i="0" sz="900" u="none" cap="none" strike="noStrike">
                <a:solidFill>
                  <a:srgbClr val="FFFFFF"/>
                </a:solidFill>
                <a:latin typeface="Inter"/>
                <a:ea typeface="Inter"/>
                <a:cs typeface="Inter"/>
                <a:sym typeface="Inter"/>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p:cSld name="Photo 1">
    <p:bg>
      <p:bgPr>
        <a:solidFill>
          <a:schemeClr val="lt1"/>
        </a:solidFill>
      </p:bgPr>
    </p:bg>
    <p:spTree>
      <p:nvGrpSpPr>
        <p:cNvPr id="51" name="Shape 51"/>
        <p:cNvGrpSpPr/>
        <p:nvPr/>
      </p:nvGrpSpPr>
      <p:grpSpPr>
        <a:xfrm>
          <a:off x="0" y="0"/>
          <a:ext cx="0" cy="0"/>
          <a:chOff x="0" y="0"/>
          <a:chExt cx="0" cy="0"/>
        </a:xfrm>
      </p:grpSpPr>
      <p:sp>
        <p:nvSpPr>
          <p:cNvPr id="52" name="Google Shape;52;p6"/>
          <p:cNvSpPr txBox="1"/>
          <p:nvPr>
            <p:ph idx="1" type="body"/>
          </p:nvPr>
        </p:nvSpPr>
        <p:spPr>
          <a:xfrm>
            <a:off x="286313" y="342900"/>
            <a:ext cx="8571300" cy="15876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0"/>
              </a:spcBef>
              <a:spcAft>
                <a:spcPts val="0"/>
              </a:spcAft>
              <a:buClr>
                <a:schemeClr val="dk1"/>
              </a:buClr>
              <a:buSzPts val="3400"/>
              <a:buFont typeface="Arial"/>
              <a:buNone/>
              <a:defRPr b="0" i="0" sz="34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6"/>
          <p:cNvSpPr/>
          <p:nvPr>
            <p:ph idx="2" type="pic"/>
          </p:nvPr>
        </p:nvSpPr>
        <p:spPr>
          <a:xfrm>
            <a:off x="286309" y="1987782"/>
            <a:ext cx="4228500" cy="2755500"/>
          </a:xfrm>
          <a:prstGeom prst="rect">
            <a:avLst/>
          </a:prstGeom>
          <a:solidFill>
            <a:srgbClr val="3F3F3F"/>
          </a:solidFill>
          <a:ln>
            <a:noFill/>
          </a:ln>
        </p:spPr>
      </p:sp>
      <p:pic>
        <p:nvPicPr>
          <p:cNvPr descr="NASA_Insignia-RGB.svg" id="54" name="Google Shape;54;p6"/>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55" name="Google Shape;55;p6"/>
          <p:cNvSpPr txBox="1"/>
          <p:nvPr>
            <p:ph idx="3" type="body"/>
          </p:nvPr>
        </p:nvSpPr>
        <p:spPr>
          <a:xfrm>
            <a:off x="5728297" y="2082338"/>
            <a:ext cx="3129300" cy="78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6" name="Google Shape;56;p6"/>
          <p:cNvSpPr txBox="1"/>
          <p:nvPr>
            <p:ph idx="4" type="body"/>
          </p:nvPr>
        </p:nvSpPr>
        <p:spPr>
          <a:xfrm>
            <a:off x="4657715" y="2082338"/>
            <a:ext cx="942600" cy="78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rgbClr val="2A79DB"/>
              </a:buClr>
              <a:buSzPts val="900"/>
              <a:buFont typeface="Arial"/>
              <a:buNone/>
              <a:defRPr b="1" i="0" sz="9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7" name="Google Shape;57;p6"/>
          <p:cNvSpPr txBox="1"/>
          <p:nvPr>
            <p:ph idx="5" type="body"/>
          </p:nvPr>
        </p:nvSpPr>
        <p:spPr>
          <a:xfrm>
            <a:off x="4657715" y="2857500"/>
            <a:ext cx="942600" cy="78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rgbClr val="2A79DB"/>
              </a:buClr>
              <a:buSzPts val="900"/>
              <a:buFont typeface="Arial"/>
              <a:buNone/>
              <a:defRPr b="1" i="0" sz="9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8" name="Google Shape;58;p6"/>
          <p:cNvSpPr txBox="1"/>
          <p:nvPr>
            <p:ph idx="6" type="body"/>
          </p:nvPr>
        </p:nvSpPr>
        <p:spPr>
          <a:xfrm>
            <a:off x="4657715" y="3657600"/>
            <a:ext cx="942600" cy="114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rgbClr val="2A79DB"/>
              </a:buClr>
              <a:buSzPts val="900"/>
              <a:buFont typeface="Arial"/>
              <a:buNone/>
              <a:defRPr b="1" i="0" sz="9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9" name="Google Shape;59;p6"/>
          <p:cNvSpPr txBox="1"/>
          <p:nvPr>
            <p:ph idx="7" type="body"/>
          </p:nvPr>
        </p:nvSpPr>
        <p:spPr>
          <a:xfrm>
            <a:off x="5728297" y="2857500"/>
            <a:ext cx="3129300" cy="78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0" name="Google Shape;60;p6"/>
          <p:cNvSpPr txBox="1"/>
          <p:nvPr>
            <p:ph idx="8" type="body"/>
          </p:nvPr>
        </p:nvSpPr>
        <p:spPr>
          <a:xfrm>
            <a:off x="5728297" y="3657600"/>
            <a:ext cx="3129300" cy="114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800"/>
              </a:spcBef>
              <a:spcAft>
                <a:spcPts val="0"/>
              </a:spcAft>
              <a:buClr>
                <a:schemeClr val="dk1"/>
              </a:buClr>
              <a:buSzPts val="900"/>
              <a:buFont typeface="Arial"/>
              <a:buNone/>
              <a:defRPr b="0" i="1" sz="9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1" name="Google Shape;61;p6"/>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62" name="Google Shape;62;p6"/>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sp>
        <p:nvSpPr>
          <p:cNvPr id="63" name="Google Shape;63;p6"/>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0">
  <p:cSld name="Photo 10">
    <p:bg>
      <p:bgPr>
        <a:solidFill>
          <a:schemeClr val="lt1"/>
        </a:solidFill>
      </p:bgPr>
    </p:bg>
    <p:spTree>
      <p:nvGrpSpPr>
        <p:cNvPr id="64" name="Shape 64"/>
        <p:cNvGrpSpPr/>
        <p:nvPr/>
      </p:nvGrpSpPr>
      <p:grpSpPr>
        <a:xfrm>
          <a:off x="0" y="0"/>
          <a:ext cx="0" cy="0"/>
          <a:chOff x="0" y="0"/>
          <a:chExt cx="0" cy="0"/>
        </a:xfrm>
      </p:grpSpPr>
      <p:sp>
        <p:nvSpPr>
          <p:cNvPr id="65" name="Google Shape;65;p7"/>
          <p:cNvSpPr txBox="1"/>
          <p:nvPr>
            <p:ph idx="1" type="body"/>
          </p:nvPr>
        </p:nvSpPr>
        <p:spPr>
          <a:xfrm>
            <a:off x="1468047" y="469791"/>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6" name="Google Shape;66;p7"/>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sp>
        <p:nvSpPr>
          <p:cNvPr id="67" name="Google Shape;67;p7"/>
          <p:cNvSpPr txBox="1"/>
          <p:nvPr>
            <p:ph idx="2" type="body"/>
          </p:nvPr>
        </p:nvSpPr>
        <p:spPr>
          <a:xfrm>
            <a:off x="286309"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8" name="Google Shape;68;p7"/>
          <p:cNvSpPr txBox="1"/>
          <p:nvPr>
            <p:ph idx="3" type="body"/>
          </p:nvPr>
        </p:nvSpPr>
        <p:spPr>
          <a:xfrm>
            <a:off x="3543434"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9" name="Google Shape;69;p7"/>
          <p:cNvSpPr txBox="1"/>
          <p:nvPr>
            <p:ph idx="4" type="body"/>
          </p:nvPr>
        </p:nvSpPr>
        <p:spPr>
          <a:xfrm>
            <a:off x="1468047" y="1995678"/>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0" name="Google Shape;70;p7"/>
          <p:cNvSpPr txBox="1"/>
          <p:nvPr>
            <p:ph idx="5" type="body"/>
          </p:nvPr>
        </p:nvSpPr>
        <p:spPr>
          <a:xfrm>
            <a:off x="1468047" y="3514725"/>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71" name="Google Shape;71;p7"/>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pic>
        <p:nvPicPr>
          <p:cNvPr descr="NASA_Insignia-RGB.svg" id="72" name="Google Shape;72;p7"/>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73" name="Google Shape;73;p7"/>
          <p:cNvSpPr/>
          <p:nvPr/>
        </p:nvSpPr>
        <p:spPr>
          <a:xfrm>
            <a:off x="286306" y="3567038"/>
            <a:ext cx="1060500" cy="10605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74" name="Google Shape;74;p7"/>
          <p:cNvSpPr/>
          <p:nvPr/>
        </p:nvSpPr>
        <p:spPr>
          <a:xfrm>
            <a:off x="286306" y="556990"/>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75" name="Google Shape;75;p7"/>
          <p:cNvSpPr/>
          <p:nvPr/>
        </p:nvSpPr>
        <p:spPr>
          <a:xfrm>
            <a:off x="286307" y="2067373"/>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76" name="Google Shape;76;p7"/>
          <p:cNvSpPr txBox="1"/>
          <p:nvPr>
            <p:ph idx="6" type="body"/>
          </p:nvPr>
        </p:nvSpPr>
        <p:spPr>
          <a:xfrm>
            <a:off x="5862566" y="467917"/>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7" name="Google Shape;77;p7"/>
          <p:cNvSpPr txBox="1"/>
          <p:nvPr>
            <p:ph idx="7" type="body"/>
          </p:nvPr>
        </p:nvSpPr>
        <p:spPr>
          <a:xfrm>
            <a:off x="5862566" y="1998377"/>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8" name="Google Shape;78;p7"/>
          <p:cNvSpPr txBox="1"/>
          <p:nvPr>
            <p:ph idx="8" type="body"/>
          </p:nvPr>
        </p:nvSpPr>
        <p:spPr>
          <a:xfrm>
            <a:off x="5862566" y="3512852"/>
            <a:ext cx="30468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9" name="Google Shape;79;p7"/>
          <p:cNvSpPr/>
          <p:nvPr/>
        </p:nvSpPr>
        <p:spPr>
          <a:xfrm>
            <a:off x="4680825" y="3565165"/>
            <a:ext cx="1060500" cy="10605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80" name="Google Shape;80;p7"/>
          <p:cNvSpPr/>
          <p:nvPr/>
        </p:nvSpPr>
        <p:spPr>
          <a:xfrm>
            <a:off x="4680825" y="555117"/>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81" name="Google Shape;81;p7"/>
          <p:cNvSpPr/>
          <p:nvPr/>
        </p:nvSpPr>
        <p:spPr>
          <a:xfrm>
            <a:off x="4680826" y="2065499"/>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82" name="Google Shape;82;p7"/>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2">
  <p:cSld name="Photo 12">
    <p:bg>
      <p:bgPr>
        <a:solidFill>
          <a:schemeClr val="lt1"/>
        </a:solidFill>
      </p:bgPr>
    </p:bg>
    <p:spTree>
      <p:nvGrpSpPr>
        <p:cNvPr id="83" name="Shape 83"/>
        <p:cNvGrpSpPr/>
        <p:nvPr/>
      </p:nvGrpSpPr>
      <p:grpSpPr>
        <a:xfrm>
          <a:off x="0" y="0"/>
          <a:ext cx="0" cy="0"/>
          <a:chOff x="0" y="0"/>
          <a:chExt cx="0" cy="0"/>
        </a:xfrm>
      </p:grpSpPr>
      <p:sp>
        <p:nvSpPr>
          <p:cNvPr id="84" name="Google Shape;84;p8"/>
          <p:cNvSpPr txBox="1"/>
          <p:nvPr>
            <p:ph idx="1" type="body"/>
          </p:nvPr>
        </p:nvSpPr>
        <p:spPr>
          <a:xfrm>
            <a:off x="1468041" y="462337"/>
            <a:ext cx="73971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5" name="Google Shape;85;p8"/>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sp>
        <p:nvSpPr>
          <p:cNvPr id="86" name="Google Shape;86;p8"/>
          <p:cNvSpPr txBox="1"/>
          <p:nvPr>
            <p:ph idx="2" type="body"/>
          </p:nvPr>
        </p:nvSpPr>
        <p:spPr>
          <a:xfrm>
            <a:off x="286309"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7" name="Google Shape;87;p8"/>
          <p:cNvSpPr txBox="1"/>
          <p:nvPr>
            <p:ph idx="3" type="body"/>
          </p:nvPr>
        </p:nvSpPr>
        <p:spPr>
          <a:xfrm>
            <a:off x="3543434" y="184151"/>
            <a:ext cx="3142800" cy="2730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2A79DB"/>
              </a:buClr>
              <a:buSzPts val="1100"/>
              <a:buFont typeface="Arial"/>
              <a:buNone/>
              <a:defRPr b="0" i="0" sz="11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8" name="Google Shape;88;p8"/>
          <p:cNvSpPr txBox="1"/>
          <p:nvPr>
            <p:ph idx="4" type="body"/>
          </p:nvPr>
        </p:nvSpPr>
        <p:spPr>
          <a:xfrm>
            <a:off x="1468040" y="2016401"/>
            <a:ext cx="73896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9" name="Google Shape;89;p8"/>
          <p:cNvSpPr txBox="1"/>
          <p:nvPr>
            <p:ph idx="5" type="body"/>
          </p:nvPr>
        </p:nvSpPr>
        <p:spPr>
          <a:xfrm>
            <a:off x="1468040" y="3526074"/>
            <a:ext cx="7389600" cy="1274700"/>
          </a:xfrm>
          <a:prstGeom prst="rect">
            <a:avLst/>
          </a:prstGeom>
          <a:noFill/>
          <a:ln>
            <a:noFill/>
          </a:ln>
        </p:spPr>
        <p:txBody>
          <a:bodyPr anchorCtr="0" anchor="ctr" bIns="0" lIns="0" spcFirstLastPara="1" rIns="0" wrap="square" tIns="0">
            <a:noAutofit/>
          </a:bodyPr>
          <a:lstStyle>
            <a:lvl1pPr indent="-298450" lvl="0" marL="457200" marR="0" algn="l">
              <a:lnSpc>
                <a:spcPct val="100000"/>
              </a:lnSpc>
              <a:spcBef>
                <a:spcPts val="800"/>
              </a:spcBef>
              <a:spcAft>
                <a:spcPts val="0"/>
              </a:spcAft>
              <a:buClr>
                <a:schemeClr val="dk1"/>
              </a:buClr>
              <a:buSzPts val="1100"/>
              <a:buFont typeface="Arial"/>
              <a:buChar char="•"/>
              <a:defRPr b="0" i="0" sz="11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cxnSp>
        <p:nvCxnSpPr>
          <p:cNvPr id="90" name="Google Shape;90;p8"/>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sp>
        <p:nvSpPr>
          <p:cNvPr id="91" name="Google Shape;91;p8"/>
          <p:cNvSpPr/>
          <p:nvPr/>
        </p:nvSpPr>
        <p:spPr>
          <a:xfrm>
            <a:off x="286306" y="3567038"/>
            <a:ext cx="1060500" cy="10605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92" name="Google Shape;92;p8"/>
          <p:cNvSpPr/>
          <p:nvPr/>
        </p:nvSpPr>
        <p:spPr>
          <a:xfrm>
            <a:off x="286306" y="556990"/>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sp>
        <p:nvSpPr>
          <p:cNvPr id="93" name="Google Shape;93;p8"/>
          <p:cNvSpPr/>
          <p:nvPr/>
        </p:nvSpPr>
        <p:spPr>
          <a:xfrm>
            <a:off x="286307" y="2067373"/>
            <a:ext cx="1074600" cy="1074600"/>
          </a:xfrm>
          <a:prstGeom prst="ellipse">
            <a:avLst/>
          </a:prstGeom>
          <a:solidFill>
            <a:srgbClr val="2A79DB"/>
          </a:solidFill>
          <a:ln cap="flat" cmpd="sng" w="19050">
            <a:solidFill>
              <a:srgbClr val="2A79D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2700" u="none" cap="none" strike="noStrike">
              <a:solidFill>
                <a:schemeClr val="dk1"/>
              </a:solidFill>
              <a:latin typeface="Arial"/>
              <a:ea typeface="Arial"/>
              <a:cs typeface="Arial"/>
              <a:sym typeface="Arial"/>
            </a:endParaRPr>
          </a:p>
        </p:txBody>
      </p:sp>
      <p:pic>
        <p:nvPicPr>
          <p:cNvPr descr="NASA_Insignia-RGB.svg" id="94" name="Google Shape;94;p8"/>
          <p:cNvPicPr preferRelativeResize="0"/>
          <p:nvPr/>
        </p:nvPicPr>
        <p:blipFill rotWithShape="1">
          <a:blip r:embed="rId2">
            <a:alphaModFix/>
          </a:blip>
          <a:srcRect b="0" l="0" r="0" t="0"/>
          <a:stretch/>
        </p:blipFill>
        <p:spPr>
          <a:xfrm>
            <a:off x="8475304" y="85191"/>
            <a:ext cx="464275" cy="464335"/>
          </a:xfrm>
          <a:prstGeom prst="rect">
            <a:avLst/>
          </a:prstGeom>
          <a:noFill/>
          <a:ln>
            <a:noFill/>
          </a:ln>
        </p:spPr>
      </p:pic>
      <p:sp>
        <p:nvSpPr>
          <p:cNvPr id="95" name="Google Shape;95;p8"/>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4">
  <p:cSld name="Photo 14">
    <p:bg>
      <p:bgPr>
        <a:solidFill>
          <a:schemeClr val="lt1"/>
        </a:solidFill>
      </p:bgPr>
    </p:bg>
    <p:spTree>
      <p:nvGrpSpPr>
        <p:cNvPr id="96" name="Shape 96"/>
        <p:cNvGrpSpPr/>
        <p:nvPr/>
      </p:nvGrpSpPr>
      <p:grpSpPr>
        <a:xfrm>
          <a:off x="0" y="0"/>
          <a:ext cx="0" cy="0"/>
          <a:chOff x="0" y="0"/>
          <a:chExt cx="0" cy="0"/>
        </a:xfrm>
      </p:grpSpPr>
      <p:sp>
        <p:nvSpPr>
          <p:cNvPr id="97" name="Google Shape;97;p9"/>
          <p:cNvSpPr txBox="1"/>
          <p:nvPr>
            <p:ph idx="1" type="body"/>
          </p:nvPr>
        </p:nvSpPr>
        <p:spPr>
          <a:xfrm>
            <a:off x="286308" y="1207605"/>
            <a:ext cx="4044300" cy="3593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8" name="Google Shape;98;p9"/>
          <p:cNvSpPr/>
          <p:nvPr>
            <p:ph idx="2" type="pic"/>
          </p:nvPr>
        </p:nvSpPr>
        <p:spPr>
          <a:xfrm>
            <a:off x="4629142" y="342900"/>
            <a:ext cx="4228500" cy="3786900"/>
          </a:xfrm>
          <a:prstGeom prst="rect">
            <a:avLst/>
          </a:prstGeom>
          <a:solidFill>
            <a:srgbClr val="3F3F3F"/>
          </a:solidFill>
          <a:ln>
            <a:noFill/>
          </a:ln>
        </p:spPr>
      </p:sp>
      <p:sp>
        <p:nvSpPr>
          <p:cNvPr id="99" name="Google Shape;99;p9"/>
          <p:cNvSpPr txBox="1"/>
          <p:nvPr>
            <p:ph idx="3" type="body"/>
          </p:nvPr>
        </p:nvSpPr>
        <p:spPr>
          <a:xfrm>
            <a:off x="4629144" y="4197671"/>
            <a:ext cx="4233000" cy="543300"/>
          </a:xfrm>
          <a:prstGeom prst="rect">
            <a:avLst/>
          </a:prstGeom>
          <a:noFill/>
          <a:ln>
            <a:noFill/>
          </a:ln>
        </p:spPr>
        <p:txBody>
          <a:bodyPr anchorCtr="0" anchor="t" bIns="34275" lIns="68575" spcFirstLastPara="1" rIns="68575" wrap="square" tIns="34275">
            <a:noAutofit/>
          </a:bodyPr>
          <a:lstStyle>
            <a:lvl1pPr indent="-228600" lvl="0" marL="457200" marR="0" algn="l">
              <a:lnSpc>
                <a:spcPct val="100000"/>
              </a:lnSpc>
              <a:spcBef>
                <a:spcPts val="800"/>
              </a:spcBef>
              <a:spcAft>
                <a:spcPts val="0"/>
              </a:spcAft>
              <a:buClr>
                <a:schemeClr val="dk1"/>
              </a:buClr>
              <a:buSzPts val="900"/>
              <a:buFont typeface="Arial"/>
              <a:buNone/>
              <a:defRPr b="0" i="1" sz="9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9"/>
          <p:cNvSpPr txBox="1"/>
          <p:nvPr>
            <p:ph idx="4" type="body"/>
          </p:nvPr>
        </p:nvSpPr>
        <p:spPr>
          <a:xfrm>
            <a:off x="286308" y="559077"/>
            <a:ext cx="4059000" cy="5739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000000"/>
              </a:buClr>
              <a:buSzPts val="3000"/>
              <a:buFont typeface="Arial"/>
              <a:buNone/>
              <a:defRPr b="0" i="0" sz="3000" u="none" cap="none" strike="noStrike">
                <a:solidFill>
                  <a:srgbClr val="000000"/>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1" name="Google Shape;101;p9"/>
          <p:cNvSpPr txBox="1"/>
          <p:nvPr>
            <p:ph idx="5" type="body"/>
          </p:nvPr>
        </p:nvSpPr>
        <p:spPr>
          <a:xfrm>
            <a:off x="286308" y="342900"/>
            <a:ext cx="4059000" cy="2088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800"/>
              </a:spcBef>
              <a:spcAft>
                <a:spcPts val="0"/>
              </a:spcAft>
              <a:buClr>
                <a:srgbClr val="2A79DB"/>
              </a:buClr>
              <a:buSzPts val="800"/>
              <a:buFont typeface="Arial"/>
              <a:buNone/>
              <a:defRPr b="0" i="0" sz="800" u="none" cap="none" strike="noStrike">
                <a:solidFill>
                  <a:srgbClr val="2A79DB"/>
                </a:solidFill>
                <a:latin typeface="DM Sans"/>
                <a:ea typeface="DM Sans"/>
                <a:cs typeface="DM Sans"/>
                <a:sym typeface="DM Sans"/>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2" name="Google Shape;102;p9"/>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103" name="Google Shape;103;p9"/>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sp>
        <p:nvSpPr>
          <p:cNvPr id="104" name="Google Shape;104;p9"/>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7">
  <p:cSld name="Photo 17">
    <p:bg>
      <p:bgPr>
        <a:solidFill>
          <a:schemeClr val="lt1"/>
        </a:solidFill>
      </p:bgPr>
    </p:bg>
    <p:spTree>
      <p:nvGrpSpPr>
        <p:cNvPr id="105" name="Shape 105"/>
        <p:cNvGrpSpPr/>
        <p:nvPr/>
      </p:nvGrpSpPr>
      <p:grpSpPr>
        <a:xfrm>
          <a:off x="0" y="0"/>
          <a:ext cx="0" cy="0"/>
          <a:chOff x="0" y="0"/>
          <a:chExt cx="0" cy="0"/>
        </a:xfrm>
      </p:grpSpPr>
      <p:sp>
        <p:nvSpPr>
          <p:cNvPr id="106" name="Google Shape;106;p10"/>
          <p:cNvSpPr txBox="1"/>
          <p:nvPr>
            <p:ph idx="1" type="body"/>
          </p:nvPr>
        </p:nvSpPr>
        <p:spPr>
          <a:xfrm>
            <a:off x="286308" y="1356692"/>
            <a:ext cx="2057100" cy="31905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DM Sans"/>
                <a:ea typeface="DM Sans"/>
                <a:cs typeface="DM Sans"/>
                <a:sym typeface="DM Sans"/>
              </a:defRPr>
            </a:lvl1pPr>
            <a:lvl2pPr indent="-228600" lvl="1" marL="914400" marR="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0"/>
          <p:cNvSpPr txBox="1"/>
          <p:nvPr>
            <p:ph idx="2" type="body"/>
          </p:nvPr>
        </p:nvSpPr>
        <p:spPr>
          <a:xfrm>
            <a:off x="286309" y="454715"/>
            <a:ext cx="2064900" cy="805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500"/>
              <a:buFont typeface="Arial"/>
              <a:buNone/>
              <a:defRPr b="0" i="0" sz="1500" u="none" cap="none" strike="noStrike">
                <a:solidFill>
                  <a:schemeClr val="dk1"/>
                </a:solidFill>
                <a:latin typeface="DM Sans"/>
                <a:ea typeface="DM Sans"/>
                <a:cs typeface="DM Sans"/>
                <a:sym typeface="DM Sans"/>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0"/>
          <p:cNvSpPr/>
          <p:nvPr>
            <p:ph idx="3" type="pic"/>
          </p:nvPr>
        </p:nvSpPr>
        <p:spPr>
          <a:xfrm>
            <a:off x="6800560" y="342900"/>
            <a:ext cx="2057100" cy="4457700"/>
          </a:xfrm>
          <a:prstGeom prst="rect">
            <a:avLst/>
          </a:prstGeom>
          <a:solidFill>
            <a:srgbClr val="3F3F3F"/>
          </a:solidFill>
          <a:ln>
            <a:noFill/>
          </a:ln>
        </p:spPr>
      </p:sp>
      <p:sp>
        <p:nvSpPr>
          <p:cNvPr id="109" name="Google Shape;109;p10"/>
          <p:cNvSpPr/>
          <p:nvPr>
            <p:ph idx="4" type="pic"/>
          </p:nvPr>
        </p:nvSpPr>
        <p:spPr>
          <a:xfrm>
            <a:off x="4629142" y="342900"/>
            <a:ext cx="2057100" cy="4457700"/>
          </a:xfrm>
          <a:prstGeom prst="rect">
            <a:avLst/>
          </a:prstGeom>
          <a:solidFill>
            <a:srgbClr val="3F3F3F"/>
          </a:solidFill>
          <a:ln>
            <a:noFill/>
          </a:ln>
        </p:spPr>
      </p:sp>
      <p:sp>
        <p:nvSpPr>
          <p:cNvPr id="110" name="Google Shape;110;p10"/>
          <p:cNvSpPr/>
          <p:nvPr>
            <p:ph idx="5" type="pic"/>
          </p:nvPr>
        </p:nvSpPr>
        <p:spPr>
          <a:xfrm>
            <a:off x="2457725" y="342900"/>
            <a:ext cx="2057100" cy="4457700"/>
          </a:xfrm>
          <a:prstGeom prst="rect">
            <a:avLst/>
          </a:prstGeom>
          <a:solidFill>
            <a:srgbClr val="3F3F3F"/>
          </a:solidFill>
          <a:ln>
            <a:noFill/>
          </a:ln>
        </p:spPr>
      </p:sp>
      <p:cxnSp>
        <p:nvCxnSpPr>
          <p:cNvPr id="111" name="Google Shape;111;p10"/>
          <p:cNvCxnSpPr/>
          <p:nvPr/>
        </p:nvCxnSpPr>
        <p:spPr>
          <a:xfrm>
            <a:off x="286308" y="342900"/>
            <a:ext cx="2057100" cy="0"/>
          </a:xfrm>
          <a:prstGeom prst="straightConnector1">
            <a:avLst/>
          </a:prstGeom>
          <a:noFill/>
          <a:ln cap="flat" cmpd="sng" w="38100">
            <a:solidFill>
              <a:schemeClr val="dk1"/>
            </a:solidFill>
            <a:prstDash val="solid"/>
            <a:miter lim="800000"/>
            <a:headEnd len="sm" w="sm" type="none"/>
            <a:tailEnd len="sm" w="sm" type="none"/>
          </a:ln>
        </p:spPr>
      </p:cxnSp>
      <p:sp>
        <p:nvSpPr>
          <p:cNvPr id="112" name="Google Shape;112;p10"/>
          <p:cNvSpPr txBox="1"/>
          <p:nvPr/>
        </p:nvSpPr>
        <p:spPr>
          <a:xfrm>
            <a:off x="4629144" y="4800601"/>
            <a:ext cx="4228500" cy="342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500"/>
              <a:buFont typeface="Arial"/>
              <a:buNone/>
            </a:pPr>
            <a:fld id="{00000000-1234-1234-1234-123412341234}" type="slidenum">
              <a:rPr b="0" i="0" lang="en" sz="500" u="none" cap="none" strike="noStrike">
                <a:solidFill>
                  <a:schemeClr val="dk1"/>
                </a:solidFill>
                <a:latin typeface="Arial"/>
                <a:ea typeface="Arial"/>
                <a:cs typeface="Arial"/>
                <a:sym typeface="Arial"/>
              </a:rPr>
              <a:t>‹#›</a:t>
            </a:fld>
            <a:endParaRPr b="0" i="0" sz="500" u="none" cap="none" strike="noStrike">
              <a:solidFill>
                <a:schemeClr val="dk1"/>
              </a:solidFill>
              <a:latin typeface="Arial"/>
              <a:ea typeface="Arial"/>
              <a:cs typeface="Arial"/>
              <a:sym typeface="Arial"/>
            </a:endParaRPr>
          </a:p>
        </p:txBody>
      </p:sp>
      <p:cxnSp>
        <p:nvCxnSpPr>
          <p:cNvPr id="113" name="Google Shape;113;p10"/>
          <p:cNvCxnSpPr/>
          <p:nvPr/>
        </p:nvCxnSpPr>
        <p:spPr>
          <a:xfrm rot="10800000">
            <a:off x="286366" y="4800600"/>
            <a:ext cx="8863800" cy="0"/>
          </a:xfrm>
          <a:prstGeom prst="straightConnector1">
            <a:avLst/>
          </a:prstGeom>
          <a:noFill/>
          <a:ln cap="rnd" cmpd="sng" w="9525">
            <a:solidFill>
              <a:srgbClr val="2A79DB"/>
            </a:solidFill>
            <a:prstDash val="solid"/>
            <a:miter lim="800000"/>
            <a:headEnd len="sm" w="sm" type="none"/>
            <a:tailEnd len="lg" w="lg" type="oval"/>
          </a:ln>
        </p:spPr>
      </p:cxnSp>
      <p:sp>
        <p:nvSpPr>
          <p:cNvPr id="114" name="Google Shape;114;p10"/>
          <p:cNvSpPr txBox="1"/>
          <p:nvPr/>
        </p:nvSpPr>
        <p:spPr>
          <a:xfrm>
            <a:off x="299756" y="4764263"/>
            <a:ext cx="3435000" cy="323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600">
                <a:solidFill>
                  <a:schemeClr val="dk1"/>
                </a:solidFill>
                <a:latin typeface="DM Sans"/>
                <a:ea typeface="DM Sans"/>
                <a:cs typeface="DM Sans"/>
                <a:sym typeface="DM Sans"/>
              </a:rPr>
              <a:t>Office of Data Science and Informatics</a:t>
            </a:r>
            <a:br>
              <a:rPr b="1" lang="en" sz="600">
                <a:solidFill>
                  <a:schemeClr val="dk1"/>
                </a:solidFill>
                <a:latin typeface="DM Sans"/>
                <a:ea typeface="DM Sans"/>
                <a:cs typeface="DM Sans"/>
                <a:sym typeface="DM Sans"/>
              </a:rPr>
            </a:br>
            <a:r>
              <a:rPr lang="en" sz="600">
                <a:solidFill>
                  <a:schemeClr val="dk1"/>
                </a:solidFill>
                <a:latin typeface="DM Sans"/>
                <a:ea typeface="DM Sans"/>
                <a:cs typeface="DM Sans"/>
                <a:sym typeface="DM Sans"/>
              </a:rPr>
              <a:t>NASA Marshall Space Flight Center</a:t>
            </a:r>
            <a:endParaRPr sz="600">
              <a:solidFill>
                <a:schemeClr val="dk1"/>
              </a:solidFill>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59.png"/><Relationship Id="rId6" Type="http://schemas.openxmlformats.org/officeDocument/2006/relationships/image" Target="../media/image11.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49.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62.png"/><Relationship Id="rId4" Type="http://schemas.openxmlformats.org/officeDocument/2006/relationships/image" Target="../media/image50.png"/><Relationship Id="rId9" Type="http://schemas.openxmlformats.org/officeDocument/2006/relationships/image" Target="../media/image72.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53.png"/><Relationship Id="rId8" Type="http://schemas.openxmlformats.org/officeDocument/2006/relationships/image" Target="../media/image60.png"/><Relationship Id="rId11" Type="http://schemas.openxmlformats.org/officeDocument/2006/relationships/image" Target="../media/image86.png"/><Relationship Id="rId10" Type="http://schemas.openxmlformats.org/officeDocument/2006/relationships/image" Target="../media/image95.png"/><Relationship Id="rId13" Type="http://schemas.openxmlformats.org/officeDocument/2006/relationships/image" Target="../media/image55.png"/><Relationship Id="rId12" Type="http://schemas.openxmlformats.org/officeDocument/2006/relationships/image" Target="../media/image54.png"/><Relationship Id="rId15" Type="http://schemas.openxmlformats.org/officeDocument/2006/relationships/image" Target="../media/image52.png"/><Relationship Id="rId14" Type="http://schemas.openxmlformats.org/officeDocument/2006/relationships/image" Target="../media/image56.png"/><Relationship Id="rId17" Type="http://schemas.openxmlformats.org/officeDocument/2006/relationships/image" Target="../media/image63.png"/><Relationship Id="rId16"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8.png"/><Relationship Id="rId4" Type="http://schemas.openxmlformats.org/officeDocument/2006/relationships/image" Target="../media/image8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5.jpg"/><Relationship Id="rId4" Type="http://schemas.openxmlformats.org/officeDocument/2006/relationships/image" Target="../media/image61.png"/><Relationship Id="rId5" Type="http://schemas.openxmlformats.org/officeDocument/2006/relationships/image" Target="../media/image78.png"/><Relationship Id="rId6" Type="http://schemas.openxmlformats.org/officeDocument/2006/relationships/image" Target="../media/image7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doi.org/10.1029/2022GL099656" TargetMode="External"/><Relationship Id="rId4" Type="http://schemas.openxmlformats.org/officeDocument/2006/relationships/hyperlink" Target="https://doi.org/10.1029/2022GL099656" TargetMode="External"/><Relationship Id="rId9" Type="http://schemas.openxmlformats.org/officeDocument/2006/relationships/hyperlink" Target="https://doi.org/10.1038/s41586-025-08897-0" TargetMode="External"/><Relationship Id="rId5" Type="http://schemas.openxmlformats.org/officeDocument/2006/relationships/image" Target="../media/image71.png"/><Relationship Id="rId6" Type="http://schemas.openxmlformats.org/officeDocument/2006/relationships/image" Target="../media/image87.png"/><Relationship Id="rId7" Type="http://schemas.openxmlformats.org/officeDocument/2006/relationships/image" Target="../media/image70.png"/><Relationship Id="rId8" Type="http://schemas.openxmlformats.org/officeDocument/2006/relationships/hyperlink" Target="https://doi.org/10.1038/s41586-025-08897-0" TargetMode="External"/><Relationship Id="rId10"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www.youtube.com/watch?v=yeg3MhtrfNg" TargetMode="External"/><Relationship Id="rId4" Type="http://schemas.openxmlformats.org/officeDocument/2006/relationships/image" Target="../media/image7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hyperlink" Target="https://firms2.modaps.eosdis.nasa.gov/map/#t:adv;m:advanced,custom;d:today;@-115.9,53.1,11.0z" TargetMode="External"/><Relationship Id="rId9" Type="http://schemas.openxmlformats.org/officeDocument/2006/relationships/image" Target="../media/image91.gif"/><Relationship Id="rId5" Type="http://schemas.openxmlformats.org/officeDocument/2006/relationships/image" Target="../media/image69.png"/><Relationship Id="rId6" Type="http://schemas.openxmlformats.org/officeDocument/2006/relationships/image" Target="../media/image89.png"/><Relationship Id="rId7" Type="http://schemas.openxmlformats.org/officeDocument/2006/relationships/hyperlink" Target="https://weather.com/news/weather/news/2023-03-21-satellite-images-before-and-after-california-reservoirs" TargetMode="External"/><Relationship Id="rId8" Type="http://schemas.openxmlformats.org/officeDocument/2006/relationships/hyperlink" Target="https://landsat.gsfc.nasa.gov/article/assessing-the-aftermath-of-hurricane-ian-with-satellit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6.png"/><Relationship Id="rId4" Type="http://schemas.openxmlformats.org/officeDocument/2006/relationships/image" Target="../media/image82.png"/><Relationship Id="rId9" Type="http://schemas.openxmlformats.org/officeDocument/2006/relationships/image" Target="../media/image88.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0.png"/><Relationship Id="rId8" Type="http://schemas.openxmlformats.org/officeDocument/2006/relationships/image" Target="../media/image84.png"/><Relationship Id="rId10" Type="http://schemas.openxmlformats.org/officeDocument/2006/relationships/image" Target="../media/image9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34.png"/><Relationship Id="rId10"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94.png"/><Relationship Id="rId6" Type="http://schemas.openxmlformats.org/officeDocument/2006/relationships/image" Target="../media/image93.png"/><Relationship Id="rId7"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4.png"/><Relationship Id="rId9" Type="http://schemas.openxmlformats.org/officeDocument/2006/relationships/image" Target="../media/image28.png"/><Relationship Id="rId5" Type="http://schemas.openxmlformats.org/officeDocument/2006/relationships/image" Target="../media/image17.png"/><Relationship Id="rId6" Type="http://schemas.openxmlformats.org/officeDocument/2006/relationships/image" Target="../media/image36.png"/><Relationship Id="rId7" Type="http://schemas.openxmlformats.org/officeDocument/2006/relationships/image" Target="../media/image21.png"/><Relationship Id="rId8" Type="http://schemas.openxmlformats.org/officeDocument/2006/relationships/image" Target="../media/image40.png"/><Relationship Id="rId11" Type="http://schemas.openxmlformats.org/officeDocument/2006/relationships/image" Target="../media/image47.png"/><Relationship Id="rId10"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48.png"/><Relationship Id="rId11" Type="http://schemas.openxmlformats.org/officeDocument/2006/relationships/image" Target="../media/image30.png"/><Relationship Id="rId10" Type="http://schemas.openxmlformats.org/officeDocument/2006/relationships/image" Target="../media/image31.png"/><Relationship Id="rId13" Type="http://schemas.openxmlformats.org/officeDocument/2006/relationships/image" Target="../media/image41.png"/><Relationship Id="rId12" Type="http://schemas.openxmlformats.org/officeDocument/2006/relationships/image" Target="../media/image43.png"/><Relationship Id="rId15" Type="http://schemas.openxmlformats.org/officeDocument/2006/relationships/image" Target="../media/image33.png"/><Relationship Id="rId14" Type="http://schemas.openxmlformats.org/officeDocument/2006/relationships/image" Target="../media/image32.png"/><Relationship Id="rId16" Type="http://schemas.openxmlformats.org/officeDocument/2006/relationships/image" Target="../media/image4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2"/>
          <p:cNvSpPr txBox="1"/>
          <p:nvPr>
            <p:ph idx="1" type="body"/>
          </p:nvPr>
        </p:nvSpPr>
        <p:spPr>
          <a:xfrm>
            <a:off x="362513" y="1229700"/>
            <a:ext cx="8451300" cy="1084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SzPts val="800"/>
              <a:buNone/>
            </a:pPr>
            <a:r>
              <a:rPr b="1" lang="en" sz="2900">
                <a:solidFill>
                  <a:srgbClr val="0B5394"/>
                </a:solidFill>
              </a:rPr>
              <a:t>Experiential Learning Session on Foundation Models for Geoscience</a:t>
            </a:r>
            <a:endParaRPr b="1" sz="2900">
              <a:solidFill>
                <a:srgbClr val="0B5394"/>
              </a:solidFill>
            </a:endParaRPr>
          </a:p>
        </p:txBody>
      </p:sp>
      <p:sp>
        <p:nvSpPr>
          <p:cNvPr id="437" name="Google Shape;437;p42"/>
          <p:cNvSpPr txBox="1"/>
          <p:nvPr/>
        </p:nvSpPr>
        <p:spPr>
          <a:xfrm>
            <a:off x="410413" y="2580763"/>
            <a:ext cx="6725100" cy="49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dk2"/>
                </a:solidFill>
                <a:latin typeface="DM Sans"/>
                <a:ea typeface="DM Sans"/>
                <a:cs typeface="DM Sans"/>
                <a:sym typeface="DM Sans"/>
              </a:rPr>
              <a:t>Manil Maskey, PhD</a:t>
            </a:r>
            <a:endParaRPr>
              <a:solidFill>
                <a:schemeClr val="dk2"/>
              </a:solidFill>
              <a:latin typeface="DM Sans"/>
              <a:ea typeface="DM Sans"/>
              <a:cs typeface="DM Sans"/>
              <a:sym typeface="DM Sans"/>
            </a:endParaRPr>
          </a:p>
          <a:p>
            <a:pPr indent="0" lvl="0" marL="0" rtl="0" algn="l">
              <a:spcBef>
                <a:spcPts val="0"/>
              </a:spcBef>
              <a:spcAft>
                <a:spcPts val="0"/>
              </a:spcAft>
              <a:buNone/>
            </a:pPr>
            <a:r>
              <a:rPr lang="en">
                <a:solidFill>
                  <a:schemeClr val="dk2"/>
                </a:solidFill>
                <a:latin typeface="DM Sans"/>
                <a:ea typeface="DM Sans"/>
                <a:cs typeface="DM Sans"/>
                <a:sym typeface="DM Sans"/>
              </a:rPr>
              <a:t>Office of Data Science and Informatics (ODSI)</a:t>
            </a:r>
            <a:endParaRPr>
              <a:solidFill>
                <a:schemeClr val="dk2"/>
              </a:solidFill>
              <a:latin typeface="DM Sans"/>
              <a:ea typeface="DM Sans"/>
              <a:cs typeface="DM Sans"/>
              <a:sym typeface="DM Sans"/>
            </a:endParaRPr>
          </a:p>
          <a:p>
            <a:pPr indent="0" lvl="0" marL="0" rtl="0" algn="l">
              <a:spcBef>
                <a:spcPts val="0"/>
              </a:spcBef>
              <a:spcAft>
                <a:spcPts val="0"/>
              </a:spcAft>
              <a:buNone/>
            </a:pPr>
            <a:r>
              <a:rPr lang="en">
                <a:solidFill>
                  <a:schemeClr val="dk2"/>
                </a:solidFill>
                <a:latin typeface="DM Sans"/>
                <a:ea typeface="DM Sans"/>
                <a:cs typeface="DM Sans"/>
                <a:sym typeface="DM Sans"/>
              </a:rPr>
              <a:t>NASA, Marshall Space Flight Center</a:t>
            </a:r>
            <a:endParaRPr>
              <a:solidFill>
                <a:schemeClr val="dk2"/>
              </a:solidFill>
              <a:latin typeface="DM Sans"/>
              <a:ea typeface="DM Sans"/>
              <a:cs typeface="DM Sans"/>
              <a:sym typeface="DM Sans"/>
            </a:endParaRPr>
          </a:p>
        </p:txBody>
      </p:sp>
      <p:sp>
        <p:nvSpPr>
          <p:cNvPr id="438" name="Google Shape;438;p42"/>
          <p:cNvSpPr txBox="1"/>
          <p:nvPr/>
        </p:nvSpPr>
        <p:spPr>
          <a:xfrm>
            <a:off x="258019" y="4783519"/>
            <a:ext cx="2907900" cy="175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DM Sans"/>
                <a:ea typeface="DM Sans"/>
                <a:cs typeface="DM Sans"/>
                <a:sym typeface="DM Sans"/>
              </a:rPr>
              <a:t>June 23, 2025</a:t>
            </a:r>
            <a:endParaRPr sz="1100">
              <a:latin typeface="DM Sans"/>
              <a:ea typeface="DM Sans"/>
              <a:cs typeface="DM Sans"/>
              <a:sym typeface="DM Sans"/>
            </a:endParaRPr>
          </a:p>
        </p:txBody>
      </p:sp>
      <p:sp>
        <p:nvSpPr>
          <p:cNvPr id="439" name="Google Shape;439;p42"/>
          <p:cNvSpPr txBox="1"/>
          <p:nvPr/>
        </p:nvSpPr>
        <p:spPr>
          <a:xfrm>
            <a:off x="410425" y="3400202"/>
            <a:ext cx="8353500" cy="101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00">
                <a:solidFill>
                  <a:schemeClr val="dk2"/>
                </a:solidFill>
                <a:latin typeface="DM Sans"/>
                <a:ea typeface="DM Sans"/>
                <a:cs typeface="DM Sans"/>
                <a:sym typeface="DM Sans"/>
              </a:rPr>
              <a:t>Lifecycle of Large-Scale AI Models in the Cloud: A Focus on Deploying and Fine-Tuning Geospatial Foundation Models</a:t>
            </a:r>
            <a:endParaRPr sz="1300">
              <a:solidFill>
                <a:schemeClr val="dk2"/>
              </a:solidFill>
              <a:latin typeface="DM Sans"/>
              <a:ea typeface="DM Sans"/>
              <a:cs typeface="DM Sans"/>
              <a:sym typeface="DM Sans"/>
            </a:endParaRPr>
          </a:p>
          <a:p>
            <a:pPr indent="0" lvl="0" marL="0" rtl="0" algn="l">
              <a:spcBef>
                <a:spcPts val="0"/>
              </a:spcBef>
              <a:spcAft>
                <a:spcPts val="0"/>
              </a:spcAft>
              <a:buNone/>
            </a:pPr>
            <a:r>
              <a:rPr lang="en" sz="1300">
                <a:solidFill>
                  <a:schemeClr val="dk2"/>
                </a:solidFill>
                <a:latin typeface="DM Sans"/>
                <a:ea typeface="DM Sans"/>
                <a:cs typeface="DM Sans"/>
                <a:sym typeface="DM Sans"/>
              </a:rPr>
              <a:t>IGARSS 2025</a:t>
            </a:r>
            <a:endParaRPr sz="1300">
              <a:solidFill>
                <a:schemeClr val="dk2"/>
              </a:solidFill>
              <a:latin typeface="DM Sans"/>
              <a:ea typeface="DM Sans"/>
              <a:cs typeface="DM Sans"/>
              <a:sym typeface="DM Sans"/>
            </a:endParaRPr>
          </a:p>
          <a:p>
            <a:pPr indent="0" lvl="0" marL="0" rtl="0" algn="l">
              <a:spcBef>
                <a:spcPts val="0"/>
              </a:spcBef>
              <a:spcAft>
                <a:spcPts val="0"/>
              </a:spcAft>
              <a:buNone/>
            </a:pPr>
            <a:r>
              <a:t/>
            </a:r>
            <a:endParaRPr sz="1300">
              <a:solidFill>
                <a:schemeClr val="dk2"/>
              </a:solidFill>
              <a:latin typeface="DM Sans"/>
              <a:ea typeface="DM Sans"/>
              <a:cs typeface="DM Sans"/>
              <a:sym typeface="DM Sans"/>
            </a:endParaRPr>
          </a:p>
        </p:txBody>
      </p:sp>
      <p:pic>
        <p:nvPicPr>
          <p:cNvPr id="440" name="Google Shape;440;p42"/>
          <p:cNvPicPr preferRelativeResize="0"/>
          <p:nvPr/>
        </p:nvPicPr>
        <p:blipFill>
          <a:blip r:embed="rId3">
            <a:alphaModFix/>
          </a:blip>
          <a:stretch>
            <a:fillRect/>
          </a:stretch>
        </p:blipFill>
        <p:spPr>
          <a:xfrm>
            <a:off x="6688975" y="4163163"/>
            <a:ext cx="529496" cy="529475"/>
          </a:xfrm>
          <a:prstGeom prst="rect">
            <a:avLst/>
          </a:prstGeom>
          <a:noFill/>
          <a:ln>
            <a:noFill/>
          </a:ln>
        </p:spPr>
      </p:pic>
      <p:pic>
        <p:nvPicPr>
          <p:cNvPr id="441" name="Google Shape;441;p42"/>
          <p:cNvPicPr preferRelativeResize="0"/>
          <p:nvPr/>
        </p:nvPicPr>
        <p:blipFill>
          <a:blip r:embed="rId4">
            <a:alphaModFix/>
          </a:blip>
          <a:stretch>
            <a:fillRect/>
          </a:stretch>
        </p:blipFill>
        <p:spPr>
          <a:xfrm>
            <a:off x="7275550" y="4178050"/>
            <a:ext cx="668068" cy="499725"/>
          </a:xfrm>
          <a:prstGeom prst="rect">
            <a:avLst/>
          </a:prstGeom>
          <a:noFill/>
          <a:ln>
            <a:noFill/>
          </a:ln>
        </p:spPr>
      </p:pic>
      <p:pic>
        <p:nvPicPr>
          <p:cNvPr id="442" name="Google Shape;442;p42"/>
          <p:cNvPicPr preferRelativeResize="0"/>
          <p:nvPr/>
        </p:nvPicPr>
        <p:blipFill rotWithShape="1">
          <a:blip r:embed="rId5">
            <a:alphaModFix/>
          </a:blip>
          <a:srcRect b="0" l="0" r="0" t="11229"/>
          <a:stretch/>
        </p:blipFill>
        <p:spPr>
          <a:xfrm>
            <a:off x="5258050" y="4227404"/>
            <a:ext cx="1354400" cy="435200"/>
          </a:xfrm>
          <a:prstGeom prst="rect">
            <a:avLst/>
          </a:prstGeom>
          <a:noFill/>
          <a:ln>
            <a:noFill/>
          </a:ln>
        </p:spPr>
      </p:pic>
      <p:pic>
        <p:nvPicPr>
          <p:cNvPr id="443" name="Google Shape;443;p42"/>
          <p:cNvPicPr preferRelativeResize="0"/>
          <p:nvPr/>
        </p:nvPicPr>
        <p:blipFill rotWithShape="1">
          <a:blip r:embed="rId6">
            <a:alphaModFix/>
          </a:blip>
          <a:srcRect b="0" l="0" r="0" t="0"/>
          <a:stretch/>
        </p:blipFill>
        <p:spPr>
          <a:xfrm>
            <a:off x="4476123" y="4148303"/>
            <a:ext cx="781924" cy="529475"/>
          </a:xfrm>
          <a:prstGeom prst="rect">
            <a:avLst/>
          </a:prstGeom>
          <a:noFill/>
          <a:ln>
            <a:noFill/>
          </a:ln>
        </p:spPr>
      </p:pic>
      <p:pic>
        <p:nvPicPr>
          <p:cNvPr id="444" name="Google Shape;444;p42"/>
          <p:cNvPicPr preferRelativeResize="0"/>
          <p:nvPr/>
        </p:nvPicPr>
        <p:blipFill rotWithShape="1">
          <a:blip r:embed="rId7">
            <a:alphaModFix/>
          </a:blip>
          <a:srcRect b="0" l="0" r="0" t="0"/>
          <a:stretch/>
        </p:blipFill>
        <p:spPr>
          <a:xfrm>
            <a:off x="7295001" y="4117275"/>
            <a:ext cx="781924" cy="5864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1"/>
          <p:cNvSpPr txBox="1"/>
          <p:nvPr>
            <p:ph idx="1" type="body"/>
          </p:nvPr>
        </p:nvSpPr>
        <p:spPr>
          <a:xfrm>
            <a:off x="286313" y="1534500"/>
            <a:ext cx="8451300" cy="1084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SzPts val="800"/>
              <a:buNone/>
            </a:pPr>
            <a:r>
              <a:rPr b="1" lang="en" sz="2900">
                <a:solidFill>
                  <a:srgbClr val="082243"/>
                </a:solidFill>
              </a:rPr>
              <a:t>Foundation Models for EO</a:t>
            </a:r>
            <a:endParaRPr b="1" sz="2900">
              <a:solidFill>
                <a:srgbClr val="082243"/>
              </a:solidFill>
            </a:endParaRPr>
          </a:p>
        </p:txBody>
      </p:sp>
      <p:sp>
        <p:nvSpPr>
          <p:cNvPr id="594" name="Google Shape;594;p51"/>
          <p:cNvSpPr txBox="1"/>
          <p:nvPr/>
        </p:nvSpPr>
        <p:spPr>
          <a:xfrm>
            <a:off x="258019" y="4783519"/>
            <a:ext cx="2907900" cy="175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DM Sans"/>
                <a:ea typeface="DM Sans"/>
                <a:cs typeface="DM Sans"/>
                <a:sym typeface="DM Sans"/>
              </a:rPr>
              <a:t>June 23, 2025</a:t>
            </a:r>
            <a:endParaRPr sz="1100">
              <a:latin typeface="DM Sans"/>
              <a:ea typeface="DM Sans"/>
              <a:cs typeface="DM Sans"/>
              <a:sym typeface="DM Sans"/>
            </a:endParaRPr>
          </a:p>
        </p:txBody>
      </p:sp>
      <p:sp>
        <p:nvSpPr>
          <p:cNvPr id="595" name="Google Shape;595;p51"/>
          <p:cNvSpPr txBox="1"/>
          <p:nvPr/>
        </p:nvSpPr>
        <p:spPr>
          <a:xfrm>
            <a:off x="422563" y="3292488"/>
            <a:ext cx="6725100" cy="49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500">
                <a:solidFill>
                  <a:schemeClr val="dk2"/>
                </a:solidFill>
                <a:latin typeface="DM Sans"/>
                <a:ea typeface="DM Sans"/>
                <a:cs typeface="DM Sans"/>
                <a:sym typeface="DM Sans"/>
              </a:rPr>
              <a:t>Contributions from:</a:t>
            </a:r>
            <a:endParaRPr sz="1500">
              <a:solidFill>
                <a:schemeClr val="dk2"/>
              </a:solidFill>
              <a:latin typeface="DM Sans"/>
              <a:ea typeface="DM Sans"/>
              <a:cs typeface="DM Sans"/>
              <a:sym typeface="DM Sans"/>
            </a:endParaRPr>
          </a:p>
          <a:p>
            <a:pPr indent="0" lvl="0" marL="0" rtl="0" algn="l">
              <a:spcBef>
                <a:spcPts val="0"/>
              </a:spcBef>
              <a:spcAft>
                <a:spcPts val="0"/>
              </a:spcAft>
              <a:buNone/>
            </a:pPr>
            <a:r>
              <a:t/>
            </a:r>
            <a:endParaRPr sz="1500">
              <a:solidFill>
                <a:schemeClr val="dk2"/>
              </a:solidFill>
              <a:latin typeface="DM Sans"/>
              <a:ea typeface="DM Sans"/>
              <a:cs typeface="DM Sans"/>
              <a:sym typeface="DM Sans"/>
            </a:endParaRPr>
          </a:p>
          <a:p>
            <a:pPr indent="0" lvl="0" marL="0" rtl="0" algn="l">
              <a:spcBef>
                <a:spcPts val="0"/>
              </a:spcBef>
              <a:spcAft>
                <a:spcPts val="0"/>
              </a:spcAft>
              <a:buNone/>
            </a:pPr>
            <a:r>
              <a:rPr lang="en" sz="1500">
                <a:solidFill>
                  <a:schemeClr val="dk2"/>
                </a:solidFill>
                <a:latin typeface="DM Sans"/>
                <a:ea typeface="DM Sans"/>
                <a:cs typeface="DM Sans"/>
                <a:sym typeface="DM Sans"/>
              </a:rPr>
              <a:t>Dr. Rahul Ramachandran, AI Lead, ODSI/OCSDO</a:t>
            </a:r>
            <a:endParaRPr sz="1500">
              <a:solidFill>
                <a:schemeClr val="dk2"/>
              </a:solidFill>
              <a:latin typeface="DM Sans"/>
              <a:ea typeface="DM Sans"/>
              <a:cs typeface="DM Sans"/>
              <a:sym typeface="DM Sans"/>
            </a:endParaRPr>
          </a:p>
          <a:p>
            <a:pPr indent="0" lvl="0" marL="0" rtl="0" algn="l">
              <a:spcBef>
                <a:spcPts val="0"/>
              </a:spcBef>
              <a:spcAft>
                <a:spcPts val="0"/>
              </a:spcAft>
              <a:buNone/>
            </a:pPr>
            <a:r>
              <a:rPr lang="en" sz="1500">
                <a:solidFill>
                  <a:schemeClr val="dk2"/>
                </a:solidFill>
                <a:latin typeface="DM Sans"/>
                <a:ea typeface="DM Sans"/>
                <a:cs typeface="DM Sans"/>
                <a:sym typeface="DM Sans"/>
              </a:rPr>
              <a:t>Dr. Sujit Roy, AI Scientist, ODSI</a:t>
            </a:r>
            <a:endParaRPr sz="1500">
              <a:solidFill>
                <a:schemeClr val="dk2"/>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AI Foundation Model for Science</a:t>
            </a:r>
            <a:endParaRPr>
              <a:latin typeface="DM Sans"/>
              <a:ea typeface="DM Sans"/>
              <a:cs typeface="DM Sans"/>
              <a:sym typeface="DM Sans"/>
            </a:endParaRPr>
          </a:p>
        </p:txBody>
      </p:sp>
      <p:sp>
        <p:nvSpPr>
          <p:cNvPr id="601" name="Google Shape;601;p52"/>
          <p:cNvSpPr/>
          <p:nvPr/>
        </p:nvSpPr>
        <p:spPr>
          <a:xfrm>
            <a:off x="1150975" y="2867950"/>
            <a:ext cx="1470600" cy="728100"/>
          </a:xfrm>
          <a:prstGeom prst="roundRect">
            <a:avLst>
              <a:gd fmla="val 16667" name="adj"/>
            </a:avLst>
          </a:prstGeom>
          <a:solidFill>
            <a:srgbClr val="EA8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Curate Labeled Data</a:t>
            </a:r>
            <a:endParaRPr b="1" sz="1200">
              <a:solidFill>
                <a:schemeClr val="lt1"/>
              </a:solidFill>
              <a:latin typeface="Google Sans"/>
              <a:ea typeface="Google Sans"/>
              <a:cs typeface="Google Sans"/>
              <a:sym typeface="Google Sans"/>
            </a:endParaRPr>
          </a:p>
        </p:txBody>
      </p:sp>
      <p:sp>
        <p:nvSpPr>
          <p:cNvPr id="602" name="Google Shape;602;p52"/>
          <p:cNvSpPr/>
          <p:nvPr/>
        </p:nvSpPr>
        <p:spPr>
          <a:xfrm>
            <a:off x="5722975" y="2867950"/>
            <a:ext cx="1470600" cy="7281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Deploy Model</a:t>
            </a:r>
            <a:endParaRPr b="1" sz="1200">
              <a:solidFill>
                <a:schemeClr val="lt1"/>
              </a:solidFill>
              <a:latin typeface="Google Sans"/>
              <a:ea typeface="Google Sans"/>
              <a:cs typeface="Google Sans"/>
              <a:sym typeface="Google Sans"/>
            </a:endParaRPr>
          </a:p>
        </p:txBody>
      </p:sp>
      <p:cxnSp>
        <p:nvCxnSpPr>
          <p:cNvPr id="603" name="Google Shape;603;p52"/>
          <p:cNvCxnSpPr>
            <a:stCxn id="601" idx="3"/>
            <a:endCxn id="604" idx="1"/>
          </p:cNvCxnSpPr>
          <p:nvPr/>
        </p:nvCxnSpPr>
        <p:spPr>
          <a:xfrm>
            <a:off x="2621575" y="3232000"/>
            <a:ext cx="815400" cy="0"/>
          </a:xfrm>
          <a:prstGeom prst="straightConnector1">
            <a:avLst/>
          </a:prstGeom>
          <a:noFill/>
          <a:ln cap="flat" cmpd="sng" w="9525">
            <a:solidFill>
              <a:schemeClr val="dk2"/>
            </a:solidFill>
            <a:prstDash val="solid"/>
            <a:round/>
            <a:headEnd len="med" w="med" type="none"/>
            <a:tailEnd len="med" w="med" type="triangle"/>
          </a:ln>
        </p:spPr>
      </p:cxnSp>
      <p:cxnSp>
        <p:nvCxnSpPr>
          <p:cNvPr id="605" name="Google Shape;605;p52"/>
          <p:cNvCxnSpPr>
            <a:stCxn id="604" idx="3"/>
            <a:endCxn id="602" idx="1"/>
          </p:cNvCxnSpPr>
          <p:nvPr/>
        </p:nvCxnSpPr>
        <p:spPr>
          <a:xfrm>
            <a:off x="4907575" y="3232000"/>
            <a:ext cx="815400" cy="0"/>
          </a:xfrm>
          <a:prstGeom prst="straightConnector1">
            <a:avLst/>
          </a:prstGeom>
          <a:noFill/>
          <a:ln cap="flat" cmpd="sng" w="9525">
            <a:solidFill>
              <a:schemeClr val="dk2"/>
            </a:solidFill>
            <a:prstDash val="solid"/>
            <a:round/>
            <a:headEnd len="med" w="med" type="none"/>
            <a:tailEnd len="med" w="med" type="triangle"/>
          </a:ln>
        </p:spPr>
      </p:cxnSp>
      <p:sp>
        <p:nvSpPr>
          <p:cNvPr id="604" name="Google Shape;604;p52"/>
          <p:cNvSpPr/>
          <p:nvPr/>
        </p:nvSpPr>
        <p:spPr>
          <a:xfrm>
            <a:off x="3436975" y="2867950"/>
            <a:ext cx="1470600" cy="728100"/>
          </a:xfrm>
          <a:prstGeom prst="roundRect">
            <a:avLst>
              <a:gd fmla="val 16667" name="adj"/>
            </a:avLst>
          </a:prstGeom>
          <a:solidFill>
            <a:srgbClr val="4285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Train Model</a:t>
            </a:r>
            <a:endParaRPr b="1" sz="1200">
              <a:solidFill>
                <a:schemeClr val="lt1"/>
              </a:solidFill>
              <a:latin typeface="Google Sans"/>
              <a:ea typeface="Google Sans"/>
              <a:cs typeface="Google Sans"/>
              <a:sym typeface="Google Sans"/>
            </a:endParaRPr>
          </a:p>
        </p:txBody>
      </p:sp>
      <p:cxnSp>
        <p:nvCxnSpPr>
          <p:cNvPr id="606" name="Google Shape;606;p52"/>
          <p:cNvCxnSpPr>
            <a:stCxn id="604" idx="0"/>
            <a:endCxn id="601" idx="0"/>
          </p:cNvCxnSpPr>
          <p:nvPr/>
        </p:nvCxnSpPr>
        <p:spPr>
          <a:xfrm rot="5400000">
            <a:off x="3028975" y="1725250"/>
            <a:ext cx="600" cy="2286000"/>
          </a:xfrm>
          <a:prstGeom prst="curvedConnector3">
            <a:avLst>
              <a:gd fmla="val -90170833" name="adj1"/>
            </a:avLst>
          </a:prstGeom>
          <a:noFill/>
          <a:ln cap="flat" cmpd="sng" w="9525">
            <a:solidFill>
              <a:schemeClr val="dk2"/>
            </a:solidFill>
            <a:prstDash val="solid"/>
            <a:round/>
            <a:headEnd len="med" w="med" type="none"/>
            <a:tailEnd len="med" w="med" type="stealth"/>
          </a:ln>
        </p:spPr>
      </p:cxnSp>
      <p:cxnSp>
        <p:nvCxnSpPr>
          <p:cNvPr id="607" name="Google Shape;607;p52"/>
          <p:cNvCxnSpPr>
            <a:stCxn id="604" idx="0"/>
            <a:endCxn id="602" idx="0"/>
          </p:cNvCxnSpPr>
          <p:nvPr/>
        </p:nvCxnSpPr>
        <p:spPr>
          <a:xfrm flipH="1" rot="-5400000">
            <a:off x="5314975" y="1725250"/>
            <a:ext cx="600" cy="2286000"/>
          </a:xfrm>
          <a:prstGeom prst="curvedConnector3">
            <a:avLst>
              <a:gd fmla="val -96737500" name="adj1"/>
            </a:avLst>
          </a:prstGeom>
          <a:noFill/>
          <a:ln cap="flat" cmpd="sng" w="9525">
            <a:solidFill>
              <a:schemeClr val="dk2"/>
            </a:solidFill>
            <a:prstDash val="solid"/>
            <a:round/>
            <a:headEnd len="med" w="med" type="stealth"/>
            <a:tailEnd len="med" w="med" type="none"/>
          </a:ln>
        </p:spPr>
      </p:cxnSp>
      <p:cxnSp>
        <p:nvCxnSpPr>
          <p:cNvPr id="608" name="Google Shape;608;p52"/>
          <p:cNvCxnSpPr>
            <a:stCxn id="602" idx="0"/>
            <a:endCxn id="601" idx="0"/>
          </p:cNvCxnSpPr>
          <p:nvPr/>
        </p:nvCxnSpPr>
        <p:spPr>
          <a:xfrm rot="5400000">
            <a:off x="4171975" y="582250"/>
            <a:ext cx="600" cy="4572000"/>
          </a:xfrm>
          <a:prstGeom prst="curvedConnector3">
            <a:avLst>
              <a:gd fmla="val -192645833" name="adj1"/>
            </a:avLst>
          </a:prstGeom>
          <a:noFill/>
          <a:ln cap="flat" cmpd="sng" w="9525">
            <a:solidFill>
              <a:schemeClr val="dk2"/>
            </a:solidFill>
            <a:prstDash val="solid"/>
            <a:round/>
            <a:headEnd len="med" w="med" type="none"/>
            <a:tailEnd len="med" w="med" type="stealth"/>
          </a:ln>
        </p:spPr>
      </p:cxnSp>
      <p:sp>
        <p:nvSpPr>
          <p:cNvPr id="609" name="Google Shape;609;p52"/>
          <p:cNvSpPr txBox="1"/>
          <p:nvPr>
            <p:ph idx="3" type="body"/>
          </p:nvPr>
        </p:nvSpPr>
        <p:spPr>
          <a:xfrm>
            <a:off x="415850" y="752475"/>
            <a:ext cx="6336900" cy="796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700">
                <a:solidFill>
                  <a:srgbClr val="0B5394"/>
                </a:solidFill>
              </a:rPr>
              <a:t>Supervised learning</a:t>
            </a:r>
            <a:endParaRPr sz="2700">
              <a:solidFill>
                <a:srgbClr val="0B53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53"/>
          <p:cNvPicPr preferRelativeResize="0"/>
          <p:nvPr/>
        </p:nvPicPr>
        <p:blipFill>
          <a:blip r:embed="rId3">
            <a:alphaModFix/>
          </a:blip>
          <a:stretch>
            <a:fillRect/>
          </a:stretch>
        </p:blipFill>
        <p:spPr>
          <a:xfrm>
            <a:off x="448990" y="1336925"/>
            <a:ext cx="3128285" cy="2586000"/>
          </a:xfrm>
          <a:prstGeom prst="rect">
            <a:avLst/>
          </a:prstGeom>
          <a:noFill/>
          <a:ln>
            <a:noFill/>
          </a:ln>
        </p:spPr>
      </p:pic>
      <p:sp>
        <p:nvSpPr>
          <p:cNvPr id="615" name="Google Shape;615;p53"/>
          <p:cNvSpPr txBox="1"/>
          <p:nvPr/>
        </p:nvSpPr>
        <p:spPr>
          <a:xfrm>
            <a:off x="154650" y="4032850"/>
            <a:ext cx="3972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DM Sans"/>
                <a:ea typeface="DM Sans"/>
                <a:cs typeface="DM Sans"/>
                <a:sym typeface="DM Sans"/>
              </a:rPr>
              <a:t>Maskey et al. “Advancing AI for Earth Science: A Data Systems Perspective,” AGU Eos 2020</a:t>
            </a:r>
            <a:endParaRPr i="1" sz="900">
              <a:latin typeface="DM Sans"/>
              <a:ea typeface="DM Sans"/>
              <a:cs typeface="DM Sans"/>
              <a:sym typeface="DM Sans"/>
            </a:endParaRPr>
          </a:p>
          <a:p>
            <a:pPr indent="0" lvl="0" marL="0" rtl="0" algn="l">
              <a:spcBef>
                <a:spcPts val="0"/>
              </a:spcBef>
              <a:spcAft>
                <a:spcPts val="0"/>
              </a:spcAft>
              <a:buNone/>
            </a:pPr>
            <a:r>
              <a:t/>
            </a:r>
            <a:endParaRPr i="1" sz="900">
              <a:latin typeface="DM Sans"/>
              <a:ea typeface="DM Sans"/>
              <a:cs typeface="DM Sans"/>
              <a:sym typeface="DM Sans"/>
            </a:endParaRPr>
          </a:p>
        </p:txBody>
      </p:sp>
      <p:sp>
        <p:nvSpPr>
          <p:cNvPr id="616" name="Google Shape;616;p53"/>
          <p:cNvSpPr txBox="1"/>
          <p:nvPr/>
        </p:nvSpPr>
        <p:spPr>
          <a:xfrm>
            <a:off x="4784325" y="1246400"/>
            <a:ext cx="3710400" cy="2586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Condensed"/>
              <a:buChar char="●"/>
            </a:pPr>
            <a:r>
              <a:rPr b="1" lang="en" sz="1300">
                <a:latin typeface="DM Sans"/>
                <a:ea typeface="DM Sans"/>
                <a:cs typeface="DM Sans"/>
                <a:sym typeface="DM Sans"/>
              </a:rPr>
              <a:t>Training data</a:t>
            </a:r>
            <a:r>
              <a:rPr lang="en" sz="1300">
                <a:latin typeface="DM Sans"/>
                <a:ea typeface="DM Sans"/>
                <a:cs typeface="DM Sans"/>
                <a:sym typeface="DM Sans"/>
              </a:rPr>
              <a:t> is the main component of supervised machine learning techniques and is increasingly becoming the </a:t>
            </a:r>
            <a:r>
              <a:rPr b="1" lang="en" sz="1300">
                <a:latin typeface="DM Sans"/>
                <a:ea typeface="DM Sans"/>
                <a:cs typeface="DM Sans"/>
                <a:sym typeface="DM Sans"/>
              </a:rPr>
              <a:t>main bottleneck to advance applications of machine learning</a:t>
            </a:r>
            <a:r>
              <a:rPr lang="en" sz="1300">
                <a:latin typeface="DM Sans"/>
                <a:ea typeface="DM Sans"/>
                <a:cs typeface="DM Sans"/>
                <a:sym typeface="DM Sans"/>
              </a:rPr>
              <a:t> techniques in Earth science.</a:t>
            </a:r>
            <a:br>
              <a:rPr lang="en" sz="1300">
                <a:latin typeface="DM Sans"/>
                <a:ea typeface="DM Sans"/>
                <a:cs typeface="DM Sans"/>
                <a:sym typeface="DM Sans"/>
              </a:rPr>
            </a:br>
            <a:endParaRPr sz="1300">
              <a:latin typeface="DM Sans"/>
              <a:ea typeface="DM Sans"/>
              <a:cs typeface="DM Sans"/>
              <a:sym typeface="DM Sans"/>
            </a:endParaRPr>
          </a:p>
          <a:p>
            <a:pPr indent="-311150" lvl="0" marL="457200" rtl="0" algn="l">
              <a:spcBef>
                <a:spcPts val="0"/>
              </a:spcBef>
              <a:spcAft>
                <a:spcPts val="0"/>
              </a:spcAft>
              <a:buSzPts val="1300"/>
              <a:buFont typeface="Roboto Condensed"/>
              <a:buChar char="●"/>
            </a:pPr>
            <a:r>
              <a:rPr lang="en" sz="1300">
                <a:latin typeface="DM Sans"/>
                <a:ea typeface="DM Sans"/>
                <a:cs typeface="DM Sans"/>
                <a:sym typeface="DM Sans"/>
              </a:rPr>
              <a:t>Geoscience models must </a:t>
            </a:r>
            <a:r>
              <a:rPr b="1" lang="en" sz="1300">
                <a:latin typeface="DM Sans"/>
                <a:ea typeface="DM Sans"/>
                <a:cs typeface="DM Sans"/>
                <a:sym typeface="DM Sans"/>
              </a:rPr>
              <a:t>generalize across space and time</a:t>
            </a:r>
            <a:r>
              <a:rPr lang="en" sz="1300">
                <a:latin typeface="DM Sans"/>
                <a:ea typeface="DM Sans"/>
                <a:cs typeface="DM Sans"/>
                <a:sym typeface="DM Sans"/>
              </a:rPr>
              <a:t>; however, for supervised learning one needs large training datasets to build generalizable models.</a:t>
            </a:r>
            <a:endParaRPr sz="1300">
              <a:latin typeface="DM Sans"/>
              <a:ea typeface="DM Sans"/>
              <a:cs typeface="DM Sans"/>
              <a:sym typeface="DM Sans"/>
            </a:endParaRPr>
          </a:p>
        </p:txBody>
      </p:sp>
      <p:sp>
        <p:nvSpPr>
          <p:cNvPr id="617" name="Google Shape;617;p53"/>
          <p:cNvSpPr/>
          <p:nvPr/>
        </p:nvSpPr>
        <p:spPr>
          <a:xfrm>
            <a:off x="5087775" y="1207950"/>
            <a:ext cx="1438800" cy="4257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53"/>
          <p:cNvSpPr/>
          <p:nvPr/>
        </p:nvSpPr>
        <p:spPr>
          <a:xfrm>
            <a:off x="5208925" y="2598400"/>
            <a:ext cx="2938500" cy="6465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9" name="Google Shape;619;p53"/>
          <p:cNvSpPr txBox="1"/>
          <p:nvPr>
            <p:ph idx="3" type="body"/>
          </p:nvPr>
        </p:nvSpPr>
        <p:spPr>
          <a:xfrm>
            <a:off x="286300" y="466925"/>
            <a:ext cx="6379500" cy="70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700">
                <a:solidFill>
                  <a:srgbClr val="0B5394"/>
                </a:solidFill>
              </a:rPr>
              <a:t>AI challenges in Earth science</a:t>
            </a:r>
            <a:endParaRPr sz="2700">
              <a:solidFill>
                <a:srgbClr val="0B539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4"/>
          <p:cNvSpPr txBox="1"/>
          <p:nvPr>
            <p:ph type="title"/>
          </p:nvPr>
        </p:nvSpPr>
        <p:spPr>
          <a:xfrm>
            <a:off x="235500" y="216425"/>
            <a:ext cx="8520600" cy="572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500">
                <a:solidFill>
                  <a:srgbClr val="0B5394"/>
                </a:solidFill>
                <a:latin typeface="DM Sans"/>
                <a:ea typeface="DM Sans"/>
                <a:cs typeface="DM Sans"/>
                <a:sym typeface="DM Sans"/>
              </a:rPr>
              <a:t>AI Foundation Models</a:t>
            </a:r>
            <a:endParaRPr b="1" sz="2500">
              <a:solidFill>
                <a:srgbClr val="0B5394"/>
              </a:solidFill>
              <a:latin typeface="DM Sans"/>
              <a:ea typeface="DM Sans"/>
              <a:cs typeface="DM Sans"/>
              <a:sym typeface="DM Sans"/>
            </a:endParaRPr>
          </a:p>
        </p:txBody>
      </p:sp>
      <p:sp>
        <p:nvSpPr>
          <p:cNvPr id="625" name="Google Shape;625;p54"/>
          <p:cNvSpPr txBox="1"/>
          <p:nvPr/>
        </p:nvSpPr>
        <p:spPr>
          <a:xfrm>
            <a:off x="235500" y="2998875"/>
            <a:ext cx="8735100" cy="16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DM Sans"/>
                <a:ea typeface="DM Sans"/>
                <a:cs typeface="DM Sans"/>
                <a:sym typeface="DM Sans"/>
              </a:rPr>
              <a:t>An AI Foundation Model</a:t>
            </a:r>
            <a:r>
              <a:rPr lang="en" sz="1200">
                <a:solidFill>
                  <a:schemeClr val="dk1"/>
                </a:solidFill>
                <a:latin typeface="DM Sans"/>
                <a:ea typeface="DM Sans"/>
                <a:cs typeface="DM Sans"/>
                <a:sym typeface="DM Sans"/>
              </a:rPr>
              <a:t> is a large machine learning model pre-trained on a vast amount of data using self supervision, enabling it to perform a wide range of tasks.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i="1"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i="1" lang="en" sz="1200">
                <a:solidFill>
                  <a:schemeClr val="dk1"/>
                </a:solidFill>
                <a:latin typeface="DM Sans"/>
                <a:ea typeface="DM Sans"/>
                <a:cs typeface="DM Sans"/>
                <a:sym typeface="DM Sans"/>
              </a:rPr>
              <a:t>Advantages</a:t>
            </a:r>
            <a:endParaRPr i="1" sz="1200">
              <a:solidFill>
                <a:schemeClr val="dk1"/>
              </a:solidFill>
              <a:latin typeface="DM Sans"/>
              <a:ea typeface="DM Sans"/>
              <a:cs typeface="DM Sans"/>
              <a:sym typeface="DM Sans"/>
            </a:endParaRPr>
          </a:p>
          <a:p>
            <a:pPr indent="-285750" lvl="0" marL="457200" rtl="0" algn="l">
              <a:lnSpc>
                <a:spcPct val="115000"/>
              </a:lnSpc>
              <a:spcBef>
                <a:spcPts val="0"/>
              </a:spcBef>
              <a:spcAft>
                <a:spcPts val="0"/>
              </a:spcAft>
              <a:buClr>
                <a:schemeClr val="dk1"/>
              </a:buClr>
              <a:buSzPts val="900"/>
              <a:buFont typeface="DM Sans"/>
              <a:buChar char="●"/>
            </a:pPr>
            <a:r>
              <a:rPr lang="en" sz="900">
                <a:solidFill>
                  <a:schemeClr val="dk1"/>
                </a:solidFill>
                <a:latin typeface="DM Sans"/>
                <a:ea typeface="DM Sans"/>
                <a:cs typeface="DM Sans"/>
                <a:sym typeface="DM Sans"/>
              </a:rPr>
              <a:t>Maximizes the potential of archives of time series datasets</a:t>
            </a:r>
            <a:endParaRPr sz="900">
              <a:solidFill>
                <a:schemeClr val="dk1"/>
              </a:solidFill>
              <a:latin typeface="DM Sans"/>
              <a:ea typeface="DM Sans"/>
              <a:cs typeface="DM Sans"/>
              <a:sym typeface="DM Sans"/>
            </a:endParaRPr>
          </a:p>
          <a:p>
            <a:pPr indent="-285750" lvl="0" marL="457200" rtl="0" algn="l">
              <a:lnSpc>
                <a:spcPct val="115000"/>
              </a:lnSpc>
              <a:spcBef>
                <a:spcPts val="0"/>
              </a:spcBef>
              <a:spcAft>
                <a:spcPts val="0"/>
              </a:spcAft>
              <a:buClr>
                <a:schemeClr val="dk1"/>
              </a:buClr>
              <a:buSzPts val="900"/>
              <a:buFont typeface="DM Sans"/>
              <a:buChar char="●"/>
            </a:pPr>
            <a:r>
              <a:rPr lang="en" sz="900">
                <a:solidFill>
                  <a:schemeClr val="dk1"/>
                </a:solidFill>
                <a:latin typeface="DM Sans"/>
                <a:ea typeface="DM Sans"/>
                <a:cs typeface="DM Sans"/>
                <a:sym typeface="DM Sans"/>
              </a:rPr>
              <a:t>Reduces effort for building AI applications</a:t>
            </a:r>
            <a:endParaRPr sz="900">
              <a:solidFill>
                <a:schemeClr val="dk1"/>
              </a:solidFill>
              <a:latin typeface="DM Sans"/>
              <a:ea typeface="DM Sans"/>
              <a:cs typeface="DM Sans"/>
              <a:sym typeface="DM Sans"/>
            </a:endParaRPr>
          </a:p>
          <a:p>
            <a:pPr indent="-285750" lvl="0" marL="457200" rtl="0" algn="l">
              <a:lnSpc>
                <a:spcPct val="115000"/>
              </a:lnSpc>
              <a:spcBef>
                <a:spcPts val="0"/>
              </a:spcBef>
              <a:spcAft>
                <a:spcPts val="0"/>
              </a:spcAft>
              <a:buClr>
                <a:schemeClr val="dk1"/>
              </a:buClr>
              <a:buSzPts val="900"/>
              <a:buFont typeface="DM Sans"/>
              <a:buChar char="●"/>
            </a:pPr>
            <a:r>
              <a:rPr lang="en" sz="900">
                <a:solidFill>
                  <a:schemeClr val="dk1"/>
                </a:solidFill>
                <a:latin typeface="DM Sans"/>
                <a:ea typeface="DM Sans"/>
                <a:cs typeface="DM Sans"/>
                <a:sym typeface="DM Sans"/>
              </a:rPr>
              <a:t>A single foundation model can be fine-tuned for a wide range of applications</a:t>
            </a:r>
            <a:endParaRPr sz="900">
              <a:solidFill>
                <a:schemeClr val="dk1"/>
              </a:solidFill>
              <a:latin typeface="DM Sans"/>
              <a:ea typeface="DM Sans"/>
              <a:cs typeface="DM Sans"/>
              <a:sym typeface="DM Sans"/>
            </a:endParaRPr>
          </a:p>
          <a:p>
            <a:pPr indent="-285750" lvl="0" marL="457200" rtl="0" algn="l">
              <a:lnSpc>
                <a:spcPct val="115000"/>
              </a:lnSpc>
              <a:spcBef>
                <a:spcPts val="0"/>
              </a:spcBef>
              <a:spcAft>
                <a:spcPts val="0"/>
              </a:spcAft>
              <a:buClr>
                <a:schemeClr val="dk1"/>
              </a:buClr>
              <a:buSzPts val="900"/>
              <a:buFont typeface="DM Sans"/>
              <a:buChar char="●"/>
            </a:pPr>
            <a:r>
              <a:rPr lang="en" sz="900">
                <a:solidFill>
                  <a:schemeClr val="dk1"/>
                </a:solidFill>
                <a:latin typeface="DM Sans"/>
                <a:ea typeface="DM Sans"/>
                <a:cs typeface="DM Sans"/>
                <a:sym typeface="DM Sans"/>
              </a:rPr>
              <a:t>Foundation models often achieve state-of-the-art performance on various tasks, even with limited labeled data</a:t>
            </a:r>
            <a:endParaRPr sz="1200">
              <a:solidFill>
                <a:schemeClr val="dk1"/>
              </a:solidFill>
              <a:latin typeface="DM Sans"/>
              <a:ea typeface="DM Sans"/>
              <a:cs typeface="DM Sans"/>
              <a:sym typeface="DM Sans"/>
            </a:endParaRPr>
          </a:p>
        </p:txBody>
      </p:sp>
      <p:pic>
        <p:nvPicPr>
          <p:cNvPr id="626" name="Google Shape;626;p54"/>
          <p:cNvPicPr preferRelativeResize="0"/>
          <p:nvPr/>
        </p:nvPicPr>
        <p:blipFill rotWithShape="1">
          <a:blip r:embed="rId3">
            <a:alphaModFix/>
          </a:blip>
          <a:srcRect b="1858" l="0" r="0" t="1858"/>
          <a:stretch/>
        </p:blipFill>
        <p:spPr>
          <a:xfrm>
            <a:off x="208475" y="1205087"/>
            <a:ext cx="3882266" cy="1474788"/>
          </a:xfrm>
          <a:prstGeom prst="rect">
            <a:avLst/>
          </a:prstGeom>
          <a:noFill/>
          <a:ln>
            <a:noFill/>
          </a:ln>
        </p:spPr>
      </p:pic>
      <p:sp>
        <p:nvSpPr>
          <p:cNvPr id="627" name="Google Shape;627;p54"/>
          <p:cNvSpPr txBox="1"/>
          <p:nvPr/>
        </p:nvSpPr>
        <p:spPr>
          <a:xfrm>
            <a:off x="451763" y="844625"/>
            <a:ext cx="3395700" cy="2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Traditional Supervised Learning Approach</a:t>
            </a:r>
            <a:endParaRPr sz="1100">
              <a:solidFill>
                <a:schemeClr val="dk1"/>
              </a:solidFill>
              <a:latin typeface="Google Sans"/>
              <a:ea typeface="Google Sans"/>
              <a:cs typeface="Google Sans"/>
              <a:sym typeface="Google Sans"/>
            </a:endParaRPr>
          </a:p>
        </p:txBody>
      </p:sp>
      <p:sp>
        <p:nvSpPr>
          <p:cNvPr id="628" name="Google Shape;628;p54"/>
          <p:cNvSpPr txBox="1"/>
          <p:nvPr/>
        </p:nvSpPr>
        <p:spPr>
          <a:xfrm>
            <a:off x="4990600" y="825325"/>
            <a:ext cx="3395700" cy="2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Foundation Model Approach</a:t>
            </a:r>
            <a:endParaRPr sz="1100">
              <a:solidFill>
                <a:schemeClr val="dk1"/>
              </a:solidFill>
              <a:latin typeface="Google Sans"/>
              <a:ea typeface="Google Sans"/>
              <a:cs typeface="Google Sans"/>
              <a:sym typeface="Google Sans"/>
            </a:endParaRPr>
          </a:p>
        </p:txBody>
      </p:sp>
      <p:pic>
        <p:nvPicPr>
          <p:cNvPr id="629" name="Google Shape;629;p54"/>
          <p:cNvPicPr preferRelativeResize="0"/>
          <p:nvPr/>
        </p:nvPicPr>
        <p:blipFill>
          <a:blip r:embed="rId4">
            <a:alphaModFix/>
          </a:blip>
          <a:stretch>
            <a:fillRect/>
          </a:stretch>
        </p:blipFill>
        <p:spPr>
          <a:xfrm>
            <a:off x="4470800" y="1030049"/>
            <a:ext cx="4520801" cy="1750476"/>
          </a:xfrm>
          <a:prstGeom prst="rect">
            <a:avLst/>
          </a:prstGeom>
          <a:noFill/>
          <a:ln>
            <a:noFill/>
          </a:ln>
        </p:spPr>
      </p:pic>
      <p:cxnSp>
        <p:nvCxnSpPr>
          <p:cNvPr id="630" name="Google Shape;630;p54"/>
          <p:cNvCxnSpPr/>
          <p:nvPr/>
        </p:nvCxnSpPr>
        <p:spPr>
          <a:xfrm>
            <a:off x="4308000" y="1113125"/>
            <a:ext cx="0" cy="1577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5"/>
          <p:cNvSpPr txBox="1"/>
          <p:nvPr>
            <p:ph idx="1" type="body"/>
          </p:nvPr>
        </p:nvSpPr>
        <p:spPr>
          <a:xfrm>
            <a:off x="288036" y="559076"/>
            <a:ext cx="55065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Build Foundation Models?</a:t>
            </a:r>
            <a:endParaRPr/>
          </a:p>
        </p:txBody>
      </p:sp>
      <p:sp>
        <p:nvSpPr>
          <p:cNvPr id="636" name="Google Shape;636;p55"/>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AI Foundation Model for Science</a:t>
            </a:r>
            <a:endParaRPr/>
          </a:p>
        </p:txBody>
      </p:sp>
      <p:pic>
        <p:nvPicPr>
          <p:cNvPr id="637" name="Google Shape;637;p55"/>
          <p:cNvPicPr preferRelativeResize="0"/>
          <p:nvPr/>
        </p:nvPicPr>
        <p:blipFill rotWithShape="1">
          <a:blip r:embed="rId3">
            <a:alphaModFix/>
          </a:blip>
          <a:srcRect b="0" l="0" r="0" t="0"/>
          <a:stretch/>
        </p:blipFill>
        <p:spPr>
          <a:xfrm>
            <a:off x="152400" y="1170200"/>
            <a:ext cx="8487209" cy="3820902"/>
          </a:xfrm>
          <a:prstGeom prst="rect">
            <a:avLst/>
          </a:prstGeom>
          <a:noFill/>
          <a:ln>
            <a:noFill/>
          </a:ln>
        </p:spPr>
      </p:pic>
      <p:sp>
        <p:nvSpPr>
          <p:cNvPr id="638" name="Google Shape;638;p55"/>
          <p:cNvSpPr/>
          <p:nvPr/>
        </p:nvSpPr>
        <p:spPr>
          <a:xfrm>
            <a:off x="262225" y="2003700"/>
            <a:ext cx="4960500" cy="20919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p55"/>
          <p:cNvSpPr txBox="1"/>
          <p:nvPr/>
        </p:nvSpPr>
        <p:spPr>
          <a:xfrm>
            <a:off x="1390300" y="1676500"/>
            <a:ext cx="27864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DM Sans"/>
                <a:ea typeface="DM Sans"/>
                <a:cs typeface="DM Sans"/>
                <a:sym typeface="DM Sans"/>
              </a:rPr>
              <a:t>Collaborations</a:t>
            </a:r>
            <a:endParaRPr b="1" sz="1500">
              <a:solidFill>
                <a:schemeClr val="dk1"/>
              </a:solidFill>
              <a:latin typeface="DM Sans"/>
              <a:ea typeface="DM Sans"/>
              <a:cs typeface="DM Sans"/>
              <a:sym typeface="DM Sans"/>
            </a:endParaRPr>
          </a:p>
        </p:txBody>
      </p:sp>
      <p:sp>
        <p:nvSpPr>
          <p:cNvPr id="640" name="Google Shape;640;p55"/>
          <p:cNvSpPr/>
          <p:nvPr/>
        </p:nvSpPr>
        <p:spPr>
          <a:xfrm>
            <a:off x="5047900" y="1226775"/>
            <a:ext cx="2386200" cy="36606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55"/>
          <p:cNvSpPr txBox="1"/>
          <p:nvPr/>
        </p:nvSpPr>
        <p:spPr>
          <a:xfrm>
            <a:off x="4693600" y="858850"/>
            <a:ext cx="3094800" cy="5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DM Sans"/>
                <a:ea typeface="DM Sans"/>
                <a:cs typeface="DM Sans"/>
                <a:sym typeface="DM Sans"/>
              </a:rPr>
              <a:t>Many individual researchers</a:t>
            </a:r>
            <a:endParaRPr b="1" sz="1500">
              <a:solidFill>
                <a:schemeClr val="dk1"/>
              </a:solidFill>
              <a:latin typeface="DM Sans"/>
              <a:ea typeface="DM Sans"/>
              <a:cs typeface="DM Sans"/>
              <a:sym typeface="DM Sans"/>
            </a:endParaRPr>
          </a:p>
        </p:txBody>
      </p:sp>
      <p:sp>
        <p:nvSpPr>
          <p:cNvPr id="642" name="Google Shape;642;p55"/>
          <p:cNvSpPr txBox="1"/>
          <p:nvPr/>
        </p:nvSpPr>
        <p:spPr>
          <a:xfrm>
            <a:off x="7336875" y="1600300"/>
            <a:ext cx="16287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M Sans"/>
                <a:ea typeface="DM Sans"/>
                <a:cs typeface="DM Sans"/>
                <a:sym typeface="DM Sans"/>
              </a:rPr>
              <a:t>Small dataset</a:t>
            </a:r>
            <a:endParaRPr>
              <a:solidFill>
                <a:schemeClr val="dk1"/>
              </a:solidFill>
              <a:latin typeface="DM Sans"/>
              <a:ea typeface="DM Sans"/>
              <a:cs typeface="DM Sans"/>
              <a:sym typeface="DM Sans"/>
            </a:endParaRPr>
          </a:p>
        </p:txBody>
      </p:sp>
      <p:cxnSp>
        <p:nvCxnSpPr>
          <p:cNvPr id="643" name="Google Shape;643;p55"/>
          <p:cNvCxnSpPr>
            <a:stCxn id="642" idx="2"/>
          </p:cNvCxnSpPr>
          <p:nvPr/>
        </p:nvCxnSpPr>
        <p:spPr>
          <a:xfrm flipH="1">
            <a:off x="7471425" y="2003800"/>
            <a:ext cx="679800" cy="657300"/>
          </a:xfrm>
          <a:prstGeom prst="straightConnector1">
            <a:avLst/>
          </a:prstGeom>
          <a:noFill/>
          <a:ln cap="flat" cmpd="sng" w="28575">
            <a:solidFill>
              <a:schemeClr val="dk1"/>
            </a:solidFill>
            <a:prstDash val="solid"/>
            <a:round/>
            <a:headEnd len="med" w="med" type="none"/>
            <a:tailEnd len="med" w="med" type="triangle"/>
          </a:ln>
        </p:spPr>
      </p:cxnSp>
      <p:sp>
        <p:nvSpPr>
          <p:cNvPr id="644" name="Google Shape;644;p55"/>
          <p:cNvSpPr txBox="1"/>
          <p:nvPr/>
        </p:nvSpPr>
        <p:spPr>
          <a:xfrm>
            <a:off x="152400" y="4323900"/>
            <a:ext cx="5125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B5394"/>
                </a:solidFill>
                <a:latin typeface="DM Sans Medium"/>
                <a:ea typeface="DM Sans Medium"/>
                <a:cs typeface="DM Sans Medium"/>
                <a:sym typeface="DM Sans Medium"/>
              </a:rPr>
              <a:t>Reduced data and resource needs for custom models</a:t>
            </a:r>
            <a:endParaRPr sz="50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6"/>
          <p:cNvSpPr/>
          <p:nvPr/>
        </p:nvSpPr>
        <p:spPr>
          <a:xfrm>
            <a:off x="1150975" y="2105950"/>
            <a:ext cx="1470600" cy="728100"/>
          </a:xfrm>
          <a:prstGeom prst="roundRect">
            <a:avLst>
              <a:gd fmla="val 16667" name="adj"/>
            </a:avLst>
          </a:prstGeom>
          <a:solidFill>
            <a:srgbClr val="EA8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Curate Labeled Data</a:t>
            </a:r>
            <a:endParaRPr b="1" sz="1200">
              <a:solidFill>
                <a:schemeClr val="lt1"/>
              </a:solidFill>
              <a:latin typeface="Google Sans"/>
              <a:ea typeface="Google Sans"/>
              <a:cs typeface="Google Sans"/>
              <a:sym typeface="Google Sans"/>
            </a:endParaRPr>
          </a:p>
        </p:txBody>
      </p:sp>
      <p:sp>
        <p:nvSpPr>
          <p:cNvPr id="650" name="Google Shape;650;p56"/>
          <p:cNvSpPr/>
          <p:nvPr/>
        </p:nvSpPr>
        <p:spPr>
          <a:xfrm>
            <a:off x="5722975" y="2105950"/>
            <a:ext cx="1470600" cy="7281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Deploy Model</a:t>
            </a:r>
            <a:endParaRPr b="1" sz="1200">
              <a:solidFill>
                <a:schemeClr val="lt1"/>
              </a:solidFill>
              <a:latin typeface="Google Sans"/>
              <a:ea typeface="Google Sans"/>
              <a:cs typeface="Google Sans"/>
              <a:sym typeface="Google Sans"/>
            </a:endParaRPr>
          </a:p>
        </p:txBody>
      </p:sp>
      <p:cxnSp>
        <p:nvCxnSpPr>
          <p:cNvPr id="651" name="Google Shape;651;p56"/>
          <p:cNvCxnSpPr>
            <a:stCxn id="649" idx="3"/>
            <a:endCxn id="652" idx="1"/>
          </p:cNvCxnSpPr>
          <p:nvPr/>
        </p:nvCxnSpPr>
        <p:spPr>
          <a:xfrm>
            <a:off x="2621575" y="2470000"/>
            <a:ext cx="815400" cy="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56"/>
          <p:cNvCxnSpPr>
            <a:stCxn id="652" idx="3"/>
            <a:endCxn id="650" idx="1"/>
          </p:cNvCxnSpPr>
          <p:nvPr/>
        </p:nvCxnSpPr>
        <p:spPr>
          <a:xfrm>
            <a:off x="4907575" y="2470000"/>
            <a:ext cx="815400" cy="0"/>
          </a:xfrm>
          <a:prstGeom prst="straightConnector1">
            <a:avLst/>
          </a:prstGeom>
          <a:noFill/>
          <a:ln cap="flat" cmpd="sng" w="9525">
            <a:solidFill>
              <a:schemeClr val="dk2"/>
            </a:solidFill>
            <a:prstDash val="solid"/>
            <a:round/>
            <a:headEnd len="med" w="med" type="none"/>
            <a:tailEnd len="med" w="med" type="triangle"/>
          </a:ln>
        </p:spPr>
      </p:cxnSp>
      <p:sp>
        <p:nvSpPr>
          <p:cNvPr id="652" name="Google Shape;652;p56"/>
          <p:cNvSpPr/>
          <p:nvPr/>
        </p:nvSpPr>
        <p:spPr>
          <a:xfrm>
            <a:off x="3436975" y="2105950"/>
            <a:ext cx="1470600" cy="728100"/>
          </a:xfrm>
          <a:prstGeom prst="roundRect">
            <a:avLst>
              <a:gd fmla="val 16667" name="adj"/>
            </a:avLst>
          </a:prstGeom>
          <a:solidFill>
            <a:srgbClr val="4285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Train Model</a:t>
            </a:r>
            <a:endParaRPr b="1" sz="1200">
              <a:solidFill>
                <a:schemeClr val="lt1"/>
              </a:solidFill>
              <a:latin typeface="Google Sans"/>
              <a:ea typeface="Google Sans"/>
              <a:cs typeface="Google Sans"/>
              <a:sym typeface="Google Sans"/>
            </a:endParaRPr>
          </a:p>
        </p:txBody>
      </p:sp>
      <p:cxnSp>
        <p:nvCxnSpPr>
          <p:cNvPr id="654" name="Google Shape;654;p56"/>
          <p:cNvCxnSpPr>
            <a:stCxn id="652" idx="0"/>
            <a:endCxn id="649" idx="0"/>
          </p:cNvCxnSpPr>
          <p:nvPr/>
        </p:nvCxnSpPr>
        <p:spPr>
          <a:xfrm rot="5400000">
            <a:off x="3028975" y="963250"/>
            <a:ext cx="600" cy="2286000"/>
          </a:xfrm>
          <a:prstGeom prst="curvedConnector3">
            <a:avLst>
              <a:gd fmla="val -90170833" name="adj1"/>
            </a:avLst>
          </a:prstGeom>
          <a:noFill/>
          <a:ln cap="flat" cmpd="sng" w="9525">
            <a:solidFill>
              <a:schemeClr val="dk2"/>
            </a:solidFill>
            <a:prstDash val="solid"/>
            <a:round/>
            <a:headEnd len="med" w="med" type="none"/>
            <a:tailEnd len="med" w="med" type="stealth"/>
          </a:ln>
        </p:spPr>
      </p:cxnSp>
      <p:cxnSp>
        <p:nvCxnSpPr>
          <p:cNvPr id="655" name="Google Shape;655;p56"/>
          <p:cNvCxnSpPr>
            <a:stCxn id="652" idx="0"/>
            <a:endCxn id="650" idx="0"/>
          </p:cNvCxnSpPr>
          <p:nvPr/>
        </p:nvCxnSpPr>
        <p:spPr>
          <a:xfrm flipH="1" rot="-5400000">
            <a:off x="5314975" y="963250"/>
            <a:ext cx="600" cy="2286000"/>
          </a:xfrm>
          <a:prstGeom prst="curvedConnector3">
            <a:avLst>
              <a:gd fmla="val -96737500" name="adj1"/>
            </a:avLst>
          </a:prstGeom>
          <a:noFill/>
          <a:ln cap="flat" cmpd="sng" w="9525">
            <a:solidFill>
              <a:schemeClr val="dk2"/>
            </a:solidFill>
            <a:prstDash val="solid"/>
            <a:round/>
            <a:headEnd len="med" w="med" type="stealth"/>
            <a:tailEnd len="med" w="med" type="none"/>
          </a:ln>
        </p:spPr>
      </p:cxnSp>
      <p:cxnSp>
        <p:nvCxnSpPr>
          <p:cNvPr id="656" name="Google Shape;656;p56"/>
          <p:cNvCxnSpPr>
            <a:stCxn id="650" idx="0"/>
            <a:endCxn id="649" idx="0"/>
          </p:cNvCxnSpPr>
          <p:nvPr/>
        </p:nvCxnSpPr>
        <p:spPr>
          <a:xfrm rot="5400000">
            <a:off x="4171975" y="-179750"/>
            <a:ext cx="600" cy="4572000"/>
          </a:xfrm>
          <a:prstGeom prst="curvedConnector3">
            <a:avLst>
              <a:gd fmla="val -192645833" name="adj1"/>
            </a:avLst>
          </a:prstGeom>
          <a:noFill/>
          <a:ln cap="flat" cmpd="sng" w="9525">
            <a:solidFill>
              <a:schemeClr val="dk2"/>
            </a:solidFill>
            <a:prstDash val="solid"/>
            <a:round/>
            <a:headEnd len="med" w="med" type="none"/>
            <a:tailEnd len="med" w="med" type="stealth"/>
          </a:ln>
        </p:spPr>
      </p:cxnSp>
      <p:sp>
        <p:nvSpPr>
          <p:cNvPr id="657" name="Google Shape;657;p56"/>
          <p:cNvSpPr txBox="1"/>
          <p:nvPr/>
        </p:nvSpPr>
        <p:spPr>
          <a:xfrm>
            <a:off x="6334675" y="1564925"/>
            <a:ext cx="25578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DM Sans"/>
                <a:ea typeface="DM Sans"/>
                <a:cs typeface="DM Sans"/>
                <a:sym typeface="DM Sans"/>
              </a:rPr>
              <a:t>Supervised learning</a:t>
            </a:r>
            <a:endParaRPr sz="1300">
              <a:solidFill>
                <a:schemeClr val="dk1"/>
              </a:solidFill>
              <a:latin typeface="DM Sans"/>
              <a:ea typeface="DM Sans"/>
              <a:cs typeface="DM Sans"/>
              <a:sym typeface="DM Sans"/>
            </a:endParaRPr>
          </a:p>
        </p:txBody>
      </p:sp>
      <p:sp>
        <p:nvSpPr>
          <p:cNvPr id="658" name="Google Shape;658;p56"/>
          <p:cNvSpPr/>
          <p:nvPr/>
        </p:nvSpPr>
        <p:spPr>
          <a:xfrm>
            <a:off x="2522575" y="3782350"/>
            <a:ext cx="1470600" cy="728100"/>
          </a:xfrm>
          <a:prstGeom prst="roundRect">
            <a:avLst>
              <a:gd fmla="val 16667" name="adj"/>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Develop Prompts</a:t>
            </a:r>
            <a:endParaRPr b="1" sz="1200">
              <a:solidFill>
                <a:schemeClr val="lt1"/>
              </a:solidFill>
              <a:latin typeface="Google Sans"/>
              <a:ea typeface="Google Sans"/>
              <a:cs typeface="Google Sans"/>
              <a:sym typeface="Google Sans"/>
            </a:endParaRPr>
          </a:p>
        </p:txBody>
      </p:sp>
      <p:cxnSp>
        <p:nvCxnSpPr>
          <p:cNvPr id="659" name="Google Shape;659;p56"/>
          <p:cNvCxnSpPr>
            <a:stCxn id="658" idx="3"/>
            <a:endCxn id="660" idx="1"/>
          </p:cNvCxnSpPr>
          <p:nvPr/>
        </p:nvCxnSpPr>
        <p:spPr>
          <a:xfrm>
            <a:off x="3993175" y="4146400"/>
            <a:ext cx="815400" cy="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56"/>
          <p:cNvSpPr/>
          <p:nvPr/>
        </p:nvSpPr>
        <p:spPr>
          <a:xfrm>
            <a:off x="4808575" y="3782350"/>
            <a:ext cx="1470600" cy="7281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Deploy Model</a:t>
            </a:r>
            <a:endParaRPr b="1" sz="1200">
              <a:solidFill>
                <a:schemeClr val="lt1"/>
              </a:solidFill>
              <a:latin typeface="Google Sans"/>
              <a:ea typeface="Google Sans"/>
              <a:cs typeface="Google Sans"/>
              <a:sym typeface="Google Sans"/>
            </a:endParaRPr>
          </a:p>
        </p:txBody>
      </p:sp>
      <p:cxnSp>
        <p:nvCxnSpPr>
          <p:cNvPr id="661" name="Google Shape;661;p56"/>
          <p:cNvCxnSpPr>
            <a:stCxn id="660" idx="0"/>
            <a:endCxn id="658" idx="0"/>
          </p:cNvCxnSpPr>
          <p:nvPr/>
        </p:nvCxnSpPr>
        <p:spPr>
          <a:xfrm rot="5400000">
            <a:off x="4400575" y="2639650"/>
            <a:ext cx="600" cy="2286000"/>
          </a:xfrm>
          <a:prstGeom prst="curvedConnector3">
            <a:avLst>
              <a:gd fmla="val -80033333" name="adj1"/>
            </a:avLst>
          </a:prstGeom>
          <a:noFill/>
          <a:ln cap="flat" cmpd="sng" w="9525">
            <a:solidFill>
              <a:schemeClr val="dk2"/>
            </a:solidFill>
            <a:prstDash val="solid"/>
            <a:round/>
            <a:headEnd len="med" w="med" type="none"/>
            <a:tailEnd len="med" w="med" type="stealth"/>
          </a:ln>
        </p:spPr>
      </p:cxnSp>
      <p:sp>
        <p:nvSpPr>
          <p:cNvPr id="662" name="Google Shape;662;p56"/>
          <p:cNvSpPr txBox="1"/>
          <p:nvPr/>
        </p:nvSpPr>
        <p:spPr>
          <a:xfrm>
            <a:off x="5612975" y="3420600"/>
            <a:ext cx="33894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DM Sans"/>
                <a:ea typeface="DM Sans"/>
                <a:cs typeface="DM Sans"/>
                <a:sym typeface="DM Sans"/>
              </a:rPr>
              <a:t>Tuning on smaller data</a:t>
            </a:r>
            <a:endParaRPr sz="1300">
              <a:solidFill>
                <a:schemeClr val="dk1"/>
              </a:solidFill>
              <a:latin typeface="DM Sans"/>
              <a:ea typeface="DM Sans"/>
              <a:cs typeface="DM Sans"/>
              <a:sym typeface="DM Sans"/>
            </a:endParaRPr>
          </a:p>
        </p:txBody>
      </p:sp>
      <p:sp>
        <p:nvSpPr>
          <p:cNvPr id="663" name="Google Shape;663;p56"/>
          <p:cNvSpPr txBox="1"/>
          <p:nvPr>
            <p:ph idx="1" type="body"/>
          </p:nvPr>
        </p:nvSpPr>
        <p:spPr>
          <a:xfrm>
            <a:off x="288036" y="559076"/>
            <a:ext cx="55065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Changing paradigm</a:t>
            </a:r>
            <a:endParaRPr/>
          </a:p>
        </p:txBody>
      </p:sp>
      <p:sp>
        <p:nvSpPr>
          <p:cNvPr id="664" name="Google Shape;664;p56"/>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AI foundation Model for Science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7"/>
          <p:cNvSpPr txBox="1"/>
          <p:nvPr>
            <p:ph idx="1" type="body"/>
          </p:nvPr>
        </p:nvSpPr>
        <p:spPr>
          <a:xfrm>
            <a:off x="288019" y="559075"/>
            <a:ext cx="86400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t>Building These FM Requires OPEN Collaborations</a:t>
            </a:r>
            <a:endParaRPr sz="2300"/>
          </a:p>
        </p:txBody>
      </p:sp>
      <p:sp>
        <p:nvSpPr>
          <p:cNvPr id="670" name="Google Shape;670;p57"/>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AI foundation Model for Science</a:t>
            </a:r>
            <a:endParaRPr/>
          </a:p>
        </p:txBody>
      </p:sp>
      <p:pic>
        <p:nvPicPr>
          <p:cNvPr id="671" name="Google Shape;671;p57"/>
          <p:cNvPicPr preferRelativeResize="0"/>
          <p:nvPr/>
        </p:nvPicPr>
        <p:blipFill>
          <a:blip r:embed="rId3">
            <a:alphaModFix/>
          </a:blip>
          <a:stretch>
            <a:fillRect/>
          </a:stretch>
        </p:blipFill>
        <p:spPr>
          <a:xfrm>
            <a:off x="588850" y="973725"/>
            <a:ext cx="3809750" cy="3597676"/>
          </a:xfrm>
          <a:prstGeom prst="rect">
            <a:avLst/>
          </a:prstGeom>
          <a:noFill/>
          <a:ln>
            <a:noFill/>
          </a:ln>
        </p:spPr>
      </p:pic>
      <p:sp>
        <p:nvSpPr>
          <p:cNvPr id="672" name="Google Shape;672;p57"/>
          <p:cNvSpPr txBox="1"/>
          <p:nvPr/>
        </p:nvSpPr>
        <p:spPr>
          <a:xfrm>
            <a:off x="5058025" y="1994525"/>
            <a:ext cx="3870000" cy="1376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545454"/>
              </a:buClr>
              <a:buSzPts val="1200"/>
              <a:buFont typeface="DM Sans"/>
              <a:buChar char="●"/>
            </a:pPr>
            <a:r>
              <a:rPr lang="en" sz="1200">
                <a:solidFill>
                  <a:srgbClr val="545454"/>
                </a:solidFill>
                <a:latin typeface="DM Sans"/>
                <a:ea typeface="DM Sans"/>
                <a:cs typeface="DM Sans"/>
                <a:sym typeface="DM Sans"/>
              </a:rPr>
              <a:t>Diverse skill sets are required to build a useful AI FM (beyond just writing a paper)</a:t>
            </a:r>
            <a:endParaRPr sz="1200">
              <a:solidFill>
                <a:srgbClr val="545454"/>
              </a:solidFill>
              <a:latin typeface="DM Sans"/>
              <a:ea typeface="DM Sans"/>
              <a:cs typeface="DM Sans"/>
              <a:sym typeface="DM Sans"/>
            </a:endParaRPr>
          </a:p>
          <a:p>
            <a:pPr indent="-304800" lvl="0" marL="457200" rtl="0" algn="l">
              <a:spcBef>
                <a:spcPts val="1000"/>
              </a:spcBef>
              <a:spcAft>
                <a:spcPts val="0"/>
              </a:spcAft>
              <a:buClr>
                <a:srgbClr val="545454"/>
              </a:buClr>
              <a:buSzPts val="1200"/>
              <a:buFont typeface="DM Sans"/>
              <a:buChar char="●"/>
            </a:pPr>
            <a:r>
              <a:rPr lang="en" sz="1200">
                <a:solidFill>
                  <a:srgbClr val="545454"/>
                </a:solidFill>
                <a:latin typeface="DM Sans"/>
                <a:ea typeface="DM Sans"/>
                <a:cs typeface="DM Sans"/>
                <a:sym typeface="DM Sans"/>
              </a:rPr>
              <a:t>Compute resources</a:t>
            </a:r>
            <a:endParaRPr sz="1200">
              <a:solidFill>
                <a:srgbClr val="545454"/>
              </a:solidFill>
              <a:latin typeface="DM Sans"/>
              <a:ea typeface="DM Sans"/>
              <a:cs typeface="DM Sans"/>
              <a:sym typeface="DM Sans"/>
            </a:endParaRPr>
          </a:p>
          <a:p>
            <a:pPr indent="-304800" lvl="0" marL="457200" rtl="0" algn="l">
              <a:spcBef>
                <a:spcPts val="1000"/>
              </a:spcBef>
              <a:spcAft>
                <a:spcPts val="1000"/>
              </a:spcAft>
              <a:buClr>
                <a:srgbClr val="545454"/>
              </a:buClr>
              <a:buSzPts val="1200"/>
              <a:buFont typeface="DM Sans"/>
              <a:buChar char="●"/>
            </a:pPr>
            <a:r>
              <a:rPr lang="en" sz="1200">
                <a:solidFill>
                  <a:srgbClr val="545454"/>
                </a:solidFill>
                <a:latin typeface="DM Sans"/>
                <a:ea typeface="DM Sans"/>
                <a:cs typeface="DM Sans"/>
                <a:sym typeface="DM Sans"/>
              </a:rPr>
              <a:t>Access to data</a:t>
            </a:r>
            <a:endParaRPr sz="1200">
              <a:solidFill>
                <a:srgbClr val="545454"/>
              </a:solidFill>
              <a:latin typeface="DM Sans"/>
              <a:ea typeface="DM Sans"/>
              <a:cs typeface="DM Sans"/>
              <a:sym typeface="DM Sans"/>
            </a:endParaRPr>
          </a:p>
        </p:txBody>
      </p:sp>
      <p:sp>
        <p:nvSpPr>
          <p:cNvPr id="673" name="Google Shape;673;p57"/>
          <p:cNvSpPr txBox="1"/>
          <p:nvPr/>
        </p:nvSpPr>
        <p:spPr>
          <a:xfrm>
            <a:off x="3897900" y="4252150"/>
            <a:ext cx="51165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D85C6"/>
                </a:solidFill>
                <a:latin typeface="DM Sans"/>
                <a:ea typeface="DM Sans"/>
                <a:cs typeface="DM Sans"/>
                <a:sym typeface="DM Sans"/>
              </a:rPr>
              <a:t>Difficult for a single team/organization to do this well for science</a:t>
            </a:r>
            <a:endParaRPr b="1" sz="1200">
              <a:solidFill>
                <a:srgbClr val="3D85C6"/>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677" name="Shape 677"/>
        <p:cNvGrpSpPr/>
        <p:nvPr/>
      </p:nvGrpSpPr>
      <p:grpSpPr>
        <a:xfrm>
          <a:off x="0" y="0"/>
          <a:ext cx="0" cy="0"/>
          <a:chOff x="0" y="0"/>
          <a:chExt cx="0" cy="0"/>
        </a:xfrm>
      </p:grpSpPr>
      <p:cxnSp>
        <p:nvCxnSpPr>
          <p:cNvPr id="678" name="Google Shape;678;p58"/>
          <p:cNvCxnSpPr/>
          <p:nvPr/>
        </p:nvCxnSpPr>
        <p:spPr>
          <a:xfrm>
            <a:off x="-3" y="2378175"/>
            <a:ext cx="8863800" cy="0"/>
          </a:xfrm>
          <a:prstGeom prst="straightConnector1">
            <a:avLst/>
          </a:prstGeom>
          <a:noFill/>
          <a:ln cap="rnd" cmpd="sng" w="9525">
            <a:solidFill>
              <a:schemeClr val="lt1"/>
            </a:solidFill>
            <a:prstDash val="solid"/>
            <a:miter lim="800000"/>
            <a:headEnd len="sm" w="sm" type="none"/>
            <a:tailEnd len="lg" w="lg" type="oval"/>
          </a:ln>
        </p:spPr>
      </p:cxnSp>
      <p:sp>
        <p:nvSpPr>
          <p:cNvPr id="679" name="Google Shape;679;p58"/>
          <p:cNvSpPr txBox="1"/>
          <p:nvPr>
            <p:ph idx="1" type="body"/>
          </p:nvPr>
        </p:nvSpPr>
        <p:spPr>
          <a:xfrm>
            <a:off x="186300" y="1865681"/>
            <a:ext cx="8677500" cy="4731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 sz="2900"/>
              <a:t>Collaborations</a:t>
            </a:r>
            <a:endParaRPr b="1" sz="2900"/>
          </a:p>
          <a:p>
            <a:pPr indent="0" lvl="0" marL="0" rtl="0" algn="ctr">
              <a:spcBef>
                <a:spcPts val="0"/>
              </a:spcBef>
              <a:spcAft>
                <a:spcPts val="0"/>
              </a:spcAft>
              <a:buNone/>
            </a:pPr>
            <a:r>
              <a:t/>
            </a:r>
            <a:endParaRPr/>
          </a:p>
        </p:txBody>
      </p:sp>
      <p:pic>
        <p:nvPicPr>
          <p:cNvPr descr="NVIDIA Wins Quartet of Major Awards at Computex | Gadgets ..." id="680" name="Google Shape;680;p58"/>
          <p:cNvPicPr preferRelativeResize="0"/>
          <p:nvPr/>
        </p:nvPicPr>
        <p:blipFill>
          <a:blip r:embed="rId3">
            <a:alphaModFix/>
          </a:blip>
          <a:stretch>
            <a:fillRect/>
          </a:stretch>
        </p:blipFill>
        <p:spPr>
          <a:xfrm>
            <a:off x="6607538" y="447967"/>
            <a:ext cx="2184957" cy="1031812"/>
          </a:xfrm>
          <a:prstGeom prst="rect">
            <a:avLst/>
          </a:prstGeom>
          <a:noFill/>
          <a:ln>
            <a:noFill/>
          </a:ln>
        </p:spPr>
      </p:pic>
      <p:pic>
        <p:nvPicPr>
          <p:cNvPr id="681" name="Google Shape;681;p58" title="Logo-Google-Cloud.png"/>
          <p:cNvPicPr preferRelativeResize="0"/>
          <p:nvPr/>
        </p:nvPicPr>
        <p:blipFill>
          <a:blip r:embed="rId4">
            <a:alphaModFix/>
          </a:blip>
          <a:stretch>
            <a:fillRect/>
          </a:stretch>
        </p:blipFill>
        <p:spPr>
          <a:xfrm>
            <a:off x="543450" y="2494650"/>
            <a:ext cx="1650903" cy="1031814"/>
          </a:xfrm>
          <a:prstGeom prst="rect">
            <a:avLst/>
          </a:prstGeom>
          <a:noFill/>
          <a:ln>
            <a:noFill/>
          </a:ln>
        </p:spPr>
      </p:pic>
      <p:pic>
        <p:nvPicPr>
          <p:cNvPr id="682" name="Google Shape;682;p58" title="Microsoft_logo_(2012).svg.png"/>
          <p:cNvPicPr preferRelativeResize="0"/>
          <p:nvPr/>
        </p:nvPicPr>
        <p:blipFill>
          <a:blip r:embed="rId5">
            <a:alphaModFix/>
          </a:blip>
          <a:stretch>
            <a:fillRect/>
          </a:stretch>
        </p:blipFill>
        <p:spPr>
          <a:xfrm>
            <a:off x="548747" y="334669"/>
            <a:ext cx="1569488" cy="334736"/>
          </a:xfrm>
          <a:prstGeom prst="rect">
            <a:avLst/>
          </a:prstGeom>
          <a:noFill/>
          <a:ln>
            <a:noFill/>
          </a:ln>
        </p:spPr>
      </p:pic>
      <p:pic>
        <p:nvPicPr>
          <p:cNvPr id="683" name="Google Shape;683;p58" title="ORNL-logo_1.png"/>
          <p:cNvPicPr preferRelativeResize="0"/>
          <p:nvPr/>
        </p:nvPicPr>
        <p:blipFill>
          <a:blip r:embed="rId6">
            <a:alphaModFix/>
          </a:blip>
          <a:stretch>
            <a:fillRect/>
          </a:stretch>
        </p:blipFill>
        <p:spPr>
          <a:xfrm>
            <a:off x="508041" y="992034"/>
            <a:ext cx="1650903" cy="834319"/>
          </a:xfrm>
          <a:prstGeom prst="rect">
            <a:avLst/>
          </a:prstGeom>
          <a:noFill/>
          <a:ln>
            <a:noFill/>
          </a:ln>
        </p:spPr>
      </p:pic>
      <p:pic>
        <p:nvPicPr>
          <p:cNvPr id="684" name="Google Shape;684;p58" title="CSUsig-R-H357-617rgb.png"/>
          <p:cNvPicPr preferRelativeResize="0"/>
          <p:nvPr/>
        </p:nvPicPr>
        <p:blipFill>
          <a:blip r:embed="rId7">
            <a:alphaModFix/>
          </a:blip>
          <a:stretch>
            <a:fillRect/>
          </a:stretch>
        </p:blipFill>
        <p:spPr>
          <a:xfrm>
            <a:off x="387019" y="4048313"/>
            <a:ext cx="2397829" cy="604508"/>
          </a:xfrm>
          <a:prstGeom prst="rect">
            <a:avLst/>
          </a:prstGeom>
          <a:noFill/>
          <a:ln>
            <a:noFill/>
          </a:ln>
        </p:spPr>
      </p:pic>
      <p:pic>
        <p:nvPicPr>
          <p:cNvPr id="685" name="Google Shape;685;p58" title="amazon-web-services-1.png"/>
          <p:cNvPicPr preferRelativeResize="0"/>
          <p:nvPr/>
        </p:nvPicPr>
        <p:blipFill>
          <a:blip r:embed="rId8">
            <a:alphaModFix/>
          </a:blip>
          <a:stretch>
            <a:fillRect/>
          </a:stretch>
        </p:blipFill>
        <p:spPr>
          <a:xfrm>
            <a:off x="6829379" y="3642955"/>
            <a:ext cx="1569469" cy="608480"/>
          </a:xfrm>
          <a:prstGeom prst="rect">
            <a:avLst/>
          </a:prstGeom>
          <a:noFill/>
          <a:ln>
            <a:noFill/>
          </a:ln>
        </p:spPr>
      </p:pic>
      <p:pic>
        <p:nvPicPr>
          <p:cNvPr id="686" name="Google Shape;686;p58" title="UAH_wht.png"/>
          <p:cNvPicPr preferRelativeResize="0"/>
          <p:nvPr/>
        </p:nvPicPr>
        <p:blipFill>
          <a:blip r:embed="rId9">
            <a:alphaModFix/>
          </a:blip>
          <a:stretch>
            <a:fillRect/>
          </a:stretch>
        </p:blipFill>
        <p:spPr>
          <a:xfrm>
            <a:off x="4636843" y="3867372"/>
            <a:ext cx="1480202" cy="785437"/>
          </a:xfrm>
          <a:prstGeom prst="rect">
            <a:avLst/>
          </a:prstGeom>
          <a:noFill/>
          <a:ln>
            <a:noFill/>
          </a:ln>
        </p:spPr>
      </p:pic>
      <p:sp>
        <p:nvSpPr>
          <p:cNvPr id="687" name="Google Shape;687;p58"/>
          <p:cNvSpPr txBox="1"/>
          <p:nvPr>
            <p:ph idx="1" type="body"/>
          </p:nvPr>
        </p:nvSpPr>
        <p:spPr>
          <a:xfrm>
            <a:off x="2389734" y="927206"/>
            <a:ext cx="1480200" cy="3918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 sz="1700">
                <a:solidFill>
                  <a:schemeClr val="dk1"/>
                </a:solidFill>
                <a:latin typeface="Roboto Mono"/>
                <a:ea typeface="Roboto Mono"/>
                <a:cs typeface="Roboto Mono"/>
                <a:sym typeface="Roboto Mono"/>
              </a:rPr>
              <a:t>Research</a:t>
            </a:r>
            <a:endParaRPr b="1" sz="1700">
              <a:solidFill>
                <a:schemeClr val="dk1"/>
              </a:solidFill>
              <a:latin typeface="Roboto Mono"/>
              <a:ea typeface="Roboto Mono"/>
              <a:cs typeface="Roboto Mono"/>
              <a:sym typeface="Roboto Mono"/>
            </a:endParaRPr>
          </a:p>
          <a:p>
            <a:pPr indent="0" lvl="0" marL="0" rtl="0" algn="r">
              <a:spcBef>
                <a:spcPts val="0"/>
              </a:spcBef>
              <a:spcAft>
                <a:spcPts val="0"/>
              </a:spcAft>
              <a:buNone/>
            </a:pPr>
            <a:r>
              <a:t/>
            </a:r>
            <a:endParaRPr sz="2100"/>
          </a:p>
        </p:txBody>
      </p:sp>
      <p:pic>
        <p:nvPicPr>
          <p:cNvPr id="688" name="Google Shape;688;p58" title="pngimg.com - ibm_PNG19649.png"/>
          <p:cNvPicPr preferRelativeResize="0"/>
          <p:nvPr/>
        </p:nvPicPr>
        <p:blipFill rotWithShape="1">
          <a:blip r:embed="rId10">
            <a:alphaModFix/>
          </a:blip>
          <a:srcRect b="0" l="-3880" r="3880" t="0"/>
          <a:stretch/>
        </p:blipFill>
        <p:spPr>
          <a:xfrm>
            <a:off x="2587631" y="505125"/>
            <a:ext cx="1084500" cy="400050"/>
          </a:xfrm>
          <a:prstGeom prst="rect">
            <a:avLst/>
          </a:prstGeom>
          <a:noFill/>
          <a:ln>
            <a:noFill/>
          </a:ln>
        </p:spPr>
      </p:pic>
      <p:pic>
        <p:nvPicPr>
          <p:cNvPr id="689" name="Google Shape;689;p58" title="Clark_University_seal.svg.png"/>
          <p:cNvPicPr preferRelativeResize="0"/>
          <p:nvPr/>
        </p:nvPicPr>
        <p:blipFill>
          <a:blip r:embed="rId11">
            <a:alphaModFix/>
          </a:blip>
          <a:stretch>
            <a:fillRect/>
          </a:stretch>
        </p:blipFill>
        <p:spPr>
          <a:xfrm>
            <a:off x="3349678" y="3642956"/>
            <a:ext cx="722325" cy="722325"/>
          </a:xfrm>
          <a:prstGeom prst="rect">
            <a:avLst/>
          </a:prstGeom>
          <a:noFill/>
          <a:ln>
            <a:noFill/>
          </a:ln>
        </p:spPr>
      </p:pic>
      <p:pic>
        <p:nvPicPr>
          <p:cNvPr id="690" name="Google Shape;690;p58" title="ESA_logo_2020_Deep.png"/>
          <p:cNvPicPr preferRelativeResize="0"/>
          <p:nvPr/>
        </p:nvPicPr>
        <p:blipFill>
          <a:blip r:embed="rId12">
            <a:alphaModFix/>
          </a:blip>
          <a:stretch>
            <a:fillRect/>
          </a:stretch>
        </p:blipFill>
        <p:spPr>
          <a:xfrm>
            <a:off x="2814205" y="2510943"/>
            <a:ext cx="1793270" cy="1126047"/>
          </a:xfrm>
          <a:prstGeom prst="rect">
            <a:avLst/>
          </a:prstGeom>
          <a:noFill/>
          <a:ln>
            <a:noFill/>
          </a:ln>
        </p:spPr>
      </p:pic>
      <p:pic>
        <p:nvPicPr>
          <p:cNvPr id="691" name="Google Shape;691;p58" title="ieee mb white png.png"/>
          <p:cNvPicPr preferRelativeResize="0"/>
          <p:nvPr/>
        </p:nvPicPr>
        <p:blipFill rotWithShape="1">
          <a:blip r:embed="rId13">
            <a:alphaModFix/>
          </a:blip>
          <a:srcRect b="0" l="0" r="0" t="0"/>
          <a:stretch/>
        </p:blipFill>
        <p:spPr>
          <a:xfrm>
            <a:off x="4430428" y="1220416"/>
            <a:ext cx="1616682" cy="473175"/>
          </a:xfrm>
          <a:prstGeom prst="rect">
            <a:avLst/>
          </a:prstGeom>
          <a:noFill/>
          <a:ln>
            <a:noFill/>
          </a:ln>
        </p:spPr>
      </p:pic>
      <p:pic>
        <p:nvPicPr>
          <p:cNvPr id="692" name="Google Shape;692;p58"/>
          <p:cNvPicPr preferRelativeResize="0"/>
          <p:nvPr/>
        </p:nvPicPr>
        <p:blipFill>
          <a:blip r:embed="rId14">
            <a:alphaModFix/>
          </a:blip>
          <a:stretch>
            <a:fillRect/>
          </a:stretch>
        </p:blipFill>
        <p:spPr>
          <a:xfrm>
            <a:off x="4765078" y="2510937"/>
            <a:ext cx="1223719" cy="1223677"/>
          </a:xfrm>
          <a:prstGeom prst="rect">
            <a:avLst/>
          </a:prstGeom>
          <a:noFill/>
          <a:ln>
            <a:noFill/>
          </a:ln>
        </p:spPr>
      </p:pic>
      <p:pic>
        <p:nvPicPr>
          <p:cNvPr id="693" name="Google Shape;693;p58" title="RF0010-02-RPI-Small-Logo-RGB-BLACK-300x56.png"/>
          <p:cNvPicPr preferRelativeResize="0"/>
          <p:nvPr/>
        </p:nvPicPr>
        <p:blipFill>
          <a:blip r:embed="rId15">
            <a:alphaModFix/>
          </a:blip>
          <a:stretch>
            <a:fillRect/>
          </a:stretch>
        </p:blipFill>
        <p:spPr>
          <a:xfrm>
            <a:off x="6733461" y="2843194"/>
            <a:ext cx="1793270" cy="334744"/>
          </a:xfrm>
          <a:prstGeom prst="rect">
            <a:avLst/>
          </a:prstGeom>
          <a:noFill/>
          <a:ln>
            <a:noFill/>
          </a:ln>
        </p:spPr>
      </p:pic>
      <p:pic>
        <p:nvPicPr>
          <p:cNvPr id="694" name="Google Shape;694;p58" title="NAIRR.png"/>
          <p:cNvPicPr preferRelativeResize="0"/>
          <p:nvPr/>
        </p:nvPicPr>
        <p:blipFill rotWithShape="1">
          <a:blip r:embed="rId16">
            <a:alphaModFix/>
          </a:blip>
          <a:srcRect b="27485" l="1989" r="0" t="17620"/>
          <a:stretch/>
        </p:blipFill>
        <p:spPr>
          <a:xfrm>
            <a:off x="548756" y="3346631"/>
            <a:ext cx="2000980" cy="631575"/>
          </a:xfrm>
          <a:prstGeom prst="rect">
            <a:avLst/>
          </a:prstGeom>
          <a:noFill/>
          <a:ln>
            <a:noFill/>
          </a:ln>
        </p:spPr>
      </p:pic>
      <p:pic>
        <p:nvPicPr>
          <p:cNvPr id="695" name="Google Shape;695;p58" title="julich logo.png"/>
          <p:cNvPicPr preferRelativeResize="0"/>
          <p:nvPr/>
        </p:nvPicPr>
        <p:blipFill>
          <a:blip r:embed="rId17">
            <a:alphaModFix/>
          </a:blip>
          <a:stretch>
            <a:fillRect/>
          </a:stretch>
        </p:blipFill>
        <p:spPr>
          <a:xfrm>
            <a:off x="4235616" y="-247312"/>
            <a:ext cx="2497856" cy="14987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9"/>
          <p:cNvSpPr txBox="1"/>
          <p:nvPr>
            <p:ph idx="3" type="body"/>
          </p:nvPr>
        </p:nvSpPr>
        <p:spPr>
          <a:xfrm>
            <a:off x="301743" y="1021125"/>
            <a:ext cx="8393400" cy="2828700"/>
          </a:xfrm>
          <a:prstGeom prst="rect">
            <a:avLst/>
          </a:prstGeom>
        </p:spPr>
        <p:txBody>
          <a:bodyPr anchorCtr="0" anchor="t" bIns="68575" lIns="685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b="1" lang="en" sz="1300">
                <a:solidFill>
                  <a:srgbClr val="0B3C91"/>
                </a:solidFill>
                <a:latin typeface="DM Sans"/>
                <a:ea typeface="DM Sans"/>
                <a:cs typeface="DM Sans"/>
                <a:sym typeface="DM Sans"/>
              </a:rPr>
              <a:t>Data-Driven Predictive Modeling and Simulation</a:t>
            </a:r>
            <a:endParaRPr b="1" sz="1300">
              <a:solidFill>
                <a:srgbClr val="0B3C91"/>
              </a:solidFill>
              <a:latin typeface="DM Sans"/>
              <a:ea typeface="DM Sans"/>
              <a:cs typeface="DM Sans"/>
              <a:sym typeface="DM Sans"/>
            </a:endParaRPr>
          </a:p>
          <a:p>
            <a:pPr indent="-298450" lvl="0" marL="457200" rtl="0" algn="l">
              <a:lnSpc>
                <a:spcPct val="100000"/>
              </a:lnSpc>
              <a:spcBef>
                <a:spcPts val="1000"/>
              </a:spcBef>
              <a:spcAft>
                <a:spcPts val="0"/>
              </a:spcAft>
              <a:buClr>
                <a:srgbClr val="545454"/>
              </a:buClr>
              <a:buSzPts val="1100"/>
              <a:buFont typeface="DM Sans"/>
              <a:buChar char="•"/>
            </a:pPr>
            <a:r>
              <a:rPr lang="en" sz="1100">
                <a:solidFill>
                  <a:srgbClr val="545454"/>
                </a:solidFill>
                <a:latin typeface="DM Sans"/>
                <a:ea typeface="DM Sans"/>
                <a:cs typeface="DM Sans"/>
                <a:sym typeface="DM Sans"/>
              </a:rPr>
              <a:t>Develop data driven predictive modeling and simulation to forecast phenomena and help in understanding and planning impacts of various phenomena</a:t>
            </a:r>
            <a:endParaRPr sz="1100">
              <a:solidFill>
                <a:srgbClr val="545454"/>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rPr lang="en" sz="1300">
                <a:solidFill>
                  <a:srgbClr val="0B3C91"/>
                </a:solidFill>
                <a:latin typeface="DM Sans"/>
                <a:ea typeface="DM Sans"/>
                <a:cs typeface="DM Sans"/>
                <a:sym typeface="DM Sans"/>
              </a:rPr>
              <a:t>Enhancing the Scientific Process</a:t>
            </a:r>
            <a:endParaRPr sz="1300">
              <a:solidFill>
                <a:srgbClr val="0B3C91"/>
              </a:solidFill>
              <a:latin typeface="DM Sans"/>
              <a:ea typeface="DM Sans"/>
              <a:cs typeface="DM Sans"/>
              <a:sym typeface="DM Sans"/>
            </a:endParaRPr>
          </a:p>
          <a:p>
            <a:pPr indent="-298450" lvl="0" marL="457200" rtl="0" algn="l">
              <a:lnSpc>
                <a:spcPct val="100000"/>
              </a:lnSpc>
              <a:spcBef>
                <a:spcPts val="1000"/>
              </a:spcBef>
              <a:spcAft>
                <a:spcPts val="0"/>
              </a:spcAft>
              <a:buClr>
                <a:srgbClr val="0B3C91"/>
              </a:buClr>
              <a:buSzPts val="1100"/>
              <a:buFont typeface="DM Sans"/>
              <a:buChar char="•"/>
            </a:pPr>
            <a:r>
              <a:rPr lang="en" sz="1100">
                <a:solidFill>
                  <a:srgbClr val="545454"/>
                </a:solidFill>
                <a:latin typeface="DM Sans"/>
                <a:ea typeface="DM Sans"/>
                <a:cs typeface="DM Sans"/>
                <a:sym typeface="DM Sans"/>
              </a:rPr>
              <a:t>Improve scientific efficiency by advancing tools for data search, discovery, analysis, and visualization</a:t>
            </a:r>
            <a:endParaRPr sz="1100">
              <a:solidFill>
                <a:srgbClr val="0B3C91"/>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rPr lang="en" sz="1300">
                <a:solidFill>
                  <a:srgbClr val="0B3C91"/>
                </a:solidFill>
                <a:latin typeface="DM Sans"/>
                <a:ea typeface="DM Sans"/>
                <a:cs typeface="DM Sans"/>
                <a:sym typeface="DM Sans"/>
              </a:rPr>
              <a:t>Collaboration and AI Literacy</a:t>
            </a:r>
            <a:endParaRPr sz="1300">
              <a:solidFill>
                <a:srgbClr val="0B3C91"/>
              </a:solidFill>
              <a:latin typeface="DM Sans"/>
              <a:ea typeface="DM Sans"/>
              <a:cs typeface="DM Sans"/>
              <a:sym typeface="DM Sans"/>
            </a:endParaRPr>
          </a:p>
          <a:p>
            <a:pPr indent="-298450" lvl="0" marL="457200" rtl="0" algn="l">
              <a:lnSpc>
                <a:spcPct val="100000"/>
              </a:lnSpc>
              <a:spcBef>
                <a:spcPts val="1000"/>
              </a:spcBef>
              <a:spcAft>
                <a:spcPts val="0"/>
              </a:spcAft>
              <a:buClr>
                <a:srgbClr val="545454"/>
              </a:buClr>
              <a:buSzPts val="1100"/>
              <a:buFont typeface="Google Sans"/>
              <a:buChar char="•"/>
            </a:pPr>
            <a:r>
              <a:rPr lang="en" sz="1100">
                <a:solidFill>
                  <a:srgbClr val="545454"/>
                </a:solidFill>
                <a:latin typeface="DM Sans"/>
                <a:ea typeface="DM Sans"/>
                <a:cs typeface="DM Sans"/>
                <a:sym typeface="DM Sans"/>
              </a:rPr>
              <a:t>Promote interdisciplinary collaboration by </a:t>
            </a:r>
            <a:r>
              <a:rPr i="1" lang="en" sz="1100">
                <a:solidFill>
                  <a:srgbClr val="545454"/>
                </a:solidFill>
                <a:latin typeface="DM Sans"/>
                <a:ea typeface="DM Sans"/>
                <a:cs typeface="DM Sans"/>
                <a:sym typeface="DM Sans"/>
              </a:rPr>
              <a:t>integrating data across missions</a:t>
            </a:r>
            <a:r>
              <a:rPr lang="en" sz="1100">
                <a:solidFill>
                  <a:srgbClr val="545454"/>
                </a:solidFill>
                <a:latin typeface="DM Sans"/>
                <a:ea typeface="DM Sans"/>
                <a:cs typeface="DM Sans"/>
                <a:sym typeface="DM Sans"/>
              </a:rPr>
              <a:t> and domains to support systems-level science</a:t>
            </a:r>
            <a:endParaRPr sz="1100">
              <a:solidFill>
                <a:srgbClr val="545454"/>
              </a:solidFill>
              <a:latin typeface="DM Sans"/>
              <a:ea typeface="DM Sans"/>
              <a:cs typeface="DM Sans"/>
              <a:sym typeface="DM Sans"/>
            </a:endParaRPr>
          </a:p>
          <a:p>
            <a:pPr indent="-298450" lvl="0" marL="457200" rtl="0" algn="l">
              <a:lnSpc>
                <a:spcPct val="100000"/>
              </a:lnSpc>
              <a:spcBef>
                <a:spcPts val="1000"/>
              </a:spcBef>
              <a:spcAft>
                <a:spcPts val="0"/>
              </a:spcAft>
              <a:buClr>
                <a:srgbClr val="545454"/>
              </a:buClr>
              <a:buSzPts val="1100"/>
              <a:buFont typeface="DM Sans"/>
              <a:buChar char="•"/>
            </a:pPr>
            <a:r>
              <a:rPr lang="en" sz="1100">
                <a:solidFill>
                  <a:srgbClr val="545454"/>
                </a:solidFill>
                <a:latin typeface="DM Sans"/>
                <a:ea typeface="DM Sans"/>
                <a:cs typeface="DM Sans"/>
                <a:sym typeface="DM Sans"/>
              </a:rPr>
              <a:t>Encourage partnerships between domain experts and AI practitioners</a:t>
            </a:r>
            <a:endParaRPr sz="1100">
              <a:solidFill>
                <a:srgbClr val="545454"/>
              </a:solidFill>
              <a:latin typeface="DM Sans"/>
              <a:ea typeface="DM Sans"/>
              <a:cs typeface="DM Sans"/>
              <a:sym typeface="DM Sans"/>
            </a:endParaRPr>
          </a:p>
          <a:p>
            <a:pPr indent="0" lvl="0" marL="0" rtl="0" algn="l">
              <a:lnSpc>
                <a:spcPct val="100000"/>
              </a:lnSpc>
              <a:spcBef>
                <a:spcPts val="1000"/>
              </a:spcBef>
              <a:spcAft>
                <a:spcPts val="0"/>
              </a:spcAft>
              <a:buClr>
                <a:schemeClr val="dk1"/>
              </a:buClr>
              <a:buSzPts val="1100"/>
              <a:buFont typeface="Arial"/>
              <a:buNone/>
            </a:pPr>
            <a:r>
              <a:rPr lang="en" sz="1300">
                <a:solidFill>
                  <a:srgbClr val="0B3C91"/>
                </a:solidFill>
                <a:latin typeface="DM Sans"/>
                <a:ea typeface="DM Sans"/>
                <a:cs typeface="DM Sans"/>
                <a:sym typeface="DM Sans"/>
              </a:rPr>
              <a:t>Foundational AI Infrastructure</a:t>
            </a:r>
            <a:endParaRPr sz="1300">
              <a:solidFill>
                <a:srgbClr val="0B3C91"/>
              </a:solidFill>
              <a:latin typeface="DM Sans"/>
              <a:ea typeface="DM Sans"/>
              <a:cs typeface="DM Sans"/>
              <a:sym typeface="DM Sans"/>
            </a:endParaRPr>
          </a:p>
          <a:p>
            <a:pPr indent="-298450" lvl="0" marL="457200" rtl="0" algn="l">
              <a:lnSpc>
                <a:spcPct val="100000"/>
              </a:lnSpc>
              <a:spcBef>
                <a:spcPts val="1000"/>
              </a:spcBef>
              <a:spcAft>
                <a:spcPts val="1000"/>
              </a:spcAft>
              <a:buClr>
                <a:srgbClr val="595959"/>
              </a:buClr>
              <a:buSzPts val="1100"/>
              <a:buFont typeface="DM Sans"/>
              <a:buChar char="•"/>
            </a:pPr>
            <a:r>
              <a:rPr lang="en" sz="1100">
                <a:solidFill>
                  <a:srgbClr val="595959"/>
                </a:solidFill>
                <a:latin typeface="DM Sans"/>
                <a:ea typeface="DM Sans"/>
                <a:cs typeface="DM Sans"/>
                <a:sym typeface="DM Sans"/>
              </a:rPr>
              <a:t>Establish a secure, scalable infrastructure to support AI model development, deployment, and integration </a:t>
            </a:r>
            <a:endParaRPr sz="1100">
              <a:solidFill>
                <a:srgbClr val="595959"/>
              </a:solidFill>
              <a:latin typeface="DM Sans"/>
              <a:ea typeface="DM Sans"/>
              <a:cs typeface="DM Sans"/>
              <a:sym typeface="DM Sans"/>
            </a:endParaRPr>
          </a:p>
        </p:txBody>
      </p:sp>
      <p:sp>
        <p:nvSpPr>
          <p:cNvPr id="701" name="Google Shape;701;p59"/>
          <p:cNvSpPr txBox="1"/>
          <p:nvPr>
            <p:ph idx="1" type="body"/>
          </p:nvPr>
        </p:nvSpPr>
        <p:spPr>
          <a:xfrm>
            <a:off x="216027" y="419307"/>
            <a:ext cx="4129800" cy="50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OCSDO AI Strategy</a:t>
            </a:r>
            <a:endParaRPr/>
          </a:p>
          <a:p>
            <a:pPr indent="0" lvl="0" marL="0" rtl="0" algn="l">
              <a:spcBef>
                <a:spcPts val="0"/>
              </a:spcBef>
              <a:spcAft>
                <a:spcPts val="0"/>
              </a:spcAft>
              <a:buNone/>
            </a:pPr>
            <a:r>
              <a:t/>
            </a:r>
            <a:endParaRPr sz="1600"/>
          </a:p>
        </p:txBody>
      </p:sp>
      <p:sp>
        <p:nvSpPr>
          <p:cNvPr id="702" name="Google Shape;702;p59"/>
          <p:cNvSpPr txBox="1"/>
          <p:nvPr>
            <p:ph idx="2" type="body"/>
          </p:nvPr>
        </p:nvSpPr>
        <p:spPr>
          <a:xfrm>
            <a:off x="216028" y="257175"/>
            <a:ext cx="2346900" cy="1566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AI for Science</a:t>
            </a:r>
            <a:endParaRPr/>
          </a:p>
        </p:txBody>
      </p:sp>
      <p:sp>
        <p:nvSpPr>
          <p:cNvPr id="703" name="Google Shape;703;p59"/>
          <p:cNvSpPr/>
          <p:nvPr/>
        </p:nvSpPr>
        <p:spPr>
          <a:xfrm>
            <a:off x="8702288" y="4834890"/>
            <a:ext cx="263400" cy="263400"/>
          </a:xfrm>
          <a:prstGeom prst="ellipse">
            <a:avLst/>
          </a:prstGeom>
          <a:no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04" name="Google Shape;704;p59"/>
          <p:cNvSpPr/>
          <p:nvPr/>
        </p:nvSpPr>
        <p:spPr>
          <a:xfrm>
            <a:off x="8397338" y="4834890"/>
            <a:ext cx="263400" cy="263400"/>
          </a:xfrm>
          <a:prstGeom prst="ellipse">
            <a:avLst/>
          </a:prstGeom>
          <a:solidFill>
            <a:schemeClr val="dk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05" name="Google Shape;705;p59"/>
          <p:cNvSpPr/>
          <p:nvPr/>
        </p:nvSpPr>
        <p:spPr>
          <a:xfrm>
            <a:off x="809238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06" name="Google Shape;706;p59"/>
          <p:cNvSpPr/>
          <p:nvPr/>
        </p:nvSpPr>
        <p:spPr>
          <a:xfrm>
            <a:off x="778743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07" name="Google Shape;707;p59"/>
          <p:cNvSpPr/>
          <p:nvPr/>
        </p:nvSpPr>
        <p:spPr>
          <a:xfrm>
            <a:off x="748248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0"/>
          <p:cNvSpPr txBox="1"/>
          <p:nvPr>
            <p:ph idx="1" type="body"/>
          </p:nvPr>
        </p:nvSpPr>
        <p:spPr>
          <a:xfrm>
            <a:off x="288038" y="387619"/>
            <a:ext cx="8756700" cy="51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100">
                <a:solidFill>
                  <a:srgbClr val="073763"/>
                </a:solidFill>
              </a:rPr>
              <a:t>Component 1: Foundation Models for High-Value NASA Datasets</a:t>
            </a:r>
            <a:endParaRPr sz="2100">
              <a:solidFill>
                <a:srgbClr val="073763"/>
              </a:solidFill>
            </a:endParaRPr>
          </a:p>
        </p:txBody>
      </p:sp>
      <p:sp>
        <p:nvSpPr>
          <p:cNvPr id="713" name="Google Shape;713;p60"/>
          <p:cNvSpPr txBox="1"/>
          <p:nvPr>
            <p:ph idx="2" type="body"/>
          </p:nvPr>
        </p:nvSpPr>
        <p:spPr>
          <a:xfrm>
            <a:off x="288038" y="171450"/>
            <a:ext cx="79989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sz="1100">
                <a:solidFill>
                  <a:srgbClr val="1155CC"/>
                </a:solidFill>
              </a:rPr>
              <a:t>Examples</a:t>
            </a:r>
            <a:endParaRPr sz="1100">
              <a:solidFill>
                <a:srgbClr val="1155CC"/>
              </a:solidFill>
            </a:endParaRPr>
          </a:p>
        </p:txBody>
      </p:sp>
      <p:sp>
        <p:nvSpPr>
          <p:cNvPr id="714" name="Google Shape;714;p60"/>
          <p:cNvSpPr txBox="1"/>
          <p:nvPr/>
        </p:nvSpPr>
        <p:spPr>
          <a:xfrm>
            <a:off x="742125" y="3190350"/>
            <a:ext cx="2495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B3D91"/>
                </a:solidFill>
                <a:latin typeface="DM Sans"/>
                <a:ea typeface="DM Sans"/>
                <a:cs typeface="DM Sans"/>
                <a:sym typeface="DM Sans"/>
              </a:rPr>
              <a:t>Prithvi-EO (v1 and v2): TRL 9</a:t>
            </a:r>
            <a:endParaRPr sz="1200">
              <a:solidFill>
                <a:srgbClr val="0B3D91"/>
              </a:solidFill>
              <a:latin typeface="DM Sans"/>
              <a:ea typeface="DM Sans"/>
              <a:cs typeface="DM Sans"/>
              <a:sym typeface="DM Sans"/>
            </a:endParaRPr>
          </a:p>
        </p:txBody>
      </p:sp>
      <p:pic>
        <p:nvPicPr>
          <p:cNvPr id="715" name="Google Shape;715;p60"/>
          <p:cNvPicPr preferRelativeResize="0"/>
          <p:nvPr/>
        </p:nvPicPr>
        <p:blipFill>
          <a:blip r:embed="rId3">
            <a:alphaModFix/>
          </a:blip>
          <a:stretch>
            <a:fillRect/>
          </a:stretch>
        </p:blipFill>
        <p:spPr>
          <a:xfrm>
            <a:off x="232676" y="1075775"/>
            <a:ext cx="4499850" cy="1848950"/>
          </a:xfrm>
          <a:prstGeom prst="rect">
            <a:avLst/>
          </a:prstGeom>
          <a:noFill/>
          <a:ln>
            <a:noFill/>
          </a:ln>
        </p:spPr>
      </p:pic>
      <p:pic>
        <p:nvPicPr>
          <p:cNvPr id="716" name="Google Shape;716;p60"/>
          <p:cNvPicPr preferRelativeResize="0"/>
          <p:nvPr/>
        </p:nvPicPr>
        <p:blipFill>
          <a:blip r:embed="rId4">
            <a:alphaModFix/>
          </a:blip>
          <a:stretch>
            <a:fillRect/>
          </a:stretch>
        </p:blipFill>
        <p:spPr>
          <a:xfrm>
            <a:off x="4926657" y="2045950"/>
            <a:ext cx="3982193" cy="2337199"/>
          </a:xfrm>
          <a:prstGeom prst="rect">
            <a:avLst/>
          </a:prstGeom>
          <a:noFill/>
          <a:ln>
            <a:noFill/>
          </a:ln>
        </p:spPr>
      </p:pic>
      <p:sp>
        <p:nvSpPr>
          <p:cNvPr id="717" name="Google Shape;717;p60"/>
          <p:cNvSpPr txBox="1"/>
          <p:nvPr/>
        </p:nvSpPr>
        <p:spPr>
          <a:xfrm>
            <a:off x="5578375" y="1501325"/>
            <a:ext cx="2495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B3D91"/>
                </a:solidFill>
                <a:latin typeface="DM Sans"/>
                <a:ea typeface="DM Sans"/>
                <a:cs typeface="DM Sans"/>
                <a:sym typeface="DM Sans"/>
              </a:rPr>
              <a:t>Prithvi-WxC (v1): TRL 7</a:t>
            </a:r>
            <a:endParaRPr sz="1200">
              <a:solidFill>
                <a:srgbClr val="0B3D91"/>
              </a:solidFill>
              <a:latin typeface="DM Sans"/>
              <a:ea typeface="DM Sans"/>
              <a:cs typeface="DM Sans"/>
              <a:sym typeface="DM Sans"/>
            </a:endParaRPr>
          </a:p>
        </p:txBody>
      </p:sp>
      <p:sp>
        <p:nvSpPr>
          <p:cNvPr id="718" name="Google Shape;718;p60"/>
          <p:cNvSpPr/>
          <p:nvPr/>
        </p:nvSpPr>
        <p:spPr>
          <a:xfrm>
            <a:off x="8702288" y="4834890"/>
            <a:ext cx="263400" cy="263400"/>
          </a:xfrm>
          <a:prstGeom prst="ellipse">
            <a:avLst/>
          </a:prstGeom>
          <a:no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19" name="Google Shape;719;p60"/>
          <p:cNvSpPr/>
          <p:nvPr/>
        </p:nvSpPr>
        <p:spPr>
          <a:xfrm>
            <a:off x="8397338" y="4834890"/>
            <a:ext cx="263400" cy="263400"/>
          </a:xfrm>
          <a:prstGeom prst="ellipse">
            <a:avLst/>
          </a:prstGeom>
          <a:solidFill>
            <a:schemeClr val="dk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20" name="Google Shape;720;p60"/>
          <p:cNvSpPr/>
          <p:nvPr/>
        </p:nvSpPr>
        <p:spPr>
          <a:xfrm>
            <a:off x="809238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21" name="Google Shape;721;p60"/>
          <p:cNvSpPr/>
          <p:nvPr/>
        </p:nvSpPr>
        <p:spPr>
          <a:xfrm>
            <a:off x="778743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22" name="Google Shape;722;p60"/>
          <p:cNvSpPr/>
          <p:nvPr/>
        </p:nvSpPr>
        <p:spPr>
          <a:xfrm>
            <a:off x="748248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8" name="Shape 448"/>
        <p:cNvGrpSpPr/>
        <p:nvPr/>
      </p:nvGrpSpPr>
      <p:grpSpPr>
        <a:xfrm>
          <a:off x="0" y="0"/>
          <a:ext cx="0" cy="0"/>
          <a:chOff x="0" y="0"/>
          <a:chExt cx="0" cy="0"/>
        </a:xfrm>
      </p:grpSpPr>
      <p:sp>
        <p:nvSpPr>
          <p:cNvPr id="449" name="Google Shape;449;p43"/>
          <p:cNvSpPr txBox="1"/>
          <p:nvPr/>
        </p:nvSpPr>
        <p:spPr>
          <a:xfrm>
            <a:off x="0" y="920138"/>
            <a:ext cx="9144000" cy="300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500"/>
              <a:buFont typeface="Calibri"/>
              <a:buNone/>
            </a:pPr>
            <a:r>
              <a:rPr i="0" lang="en" sz="1500" u="none" cap="none" strike="noStrike">
                <a:solidFill>
                  <a:schemeClr val="lt1"/>
                </a:solidFill>
                <a:latin typeface="Google Sans"/>
                <a:ea typeface="Google Sans"/>
                <a:cs typeface="Google Sans"/>
                <a:sym typeface="Google Sans"/>
              </a:rPr>
              <a:t>The largest academic and professional Society with ~430,000 members  in 160 countries </a:t>
            </a:r>
            <a:endParaRPr sz="1100">
              <a:solidFill>
                <a:schemeClr val="lt1"/>
              </a:solidFill>
              <a:latin typeface="Google Sans"/>
              <a:ea typeface="Google Sans"/>
              <a:cs typeface="Google Sans"/>
              <a:sym typeface="Google Sans"/>
            </a:endParaRPr>
          </a:p>
        </p:txBody>
      </p:sp>
      <p:pic>
        <p:nvPicPr>
          <p:cNvPr id="450" name="Google Shape;450;p43"/>
          <p:cNvPicPr preferRelativeResize="0"/>
          <p:nvPr/>
        </p:nvPicPr>
        <p:blipFill rotWithShape="1">
          <a:blip r:embed="rId3">
            <a:alphaModFix/>
          </a:blip>
          <a:srcRect b="0" l="0" r="0" t="0"/>
          <a:stretch/>
        </p:blipFill>
        <p:spPr>
          <a:xfrm>
            <a:off x="678311" y="250911"/>
            <a:ext cx="2074375" cy="607125"/>
          </a:xfrm>
          <a:prstGeom prst="rect">
            <a:avLst/>
          </a:prstGeom>
          <a:noFill/>
          <a:ln>
            <a:noFill/>
          </a:ln>
        </p:spPr>
      </p:pic>
      <p:sp>
        <p:nvSpPr>
          <p:cNvPr id="451" name="Google Shape;451;p43"/>
          <p:cNvSpPr/>
          <p:nvPr/>
        </p:nvSpPr>
        <p:spPr>
          <a:xfrm>
            <a:off x="4138250" y="4687700"/>
            <a:ext cx="1176300" cy="1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6000"/>
              </a:buClr>
              <a:buSzPts val="800"/>
              <a:buFont typeface="Calibri"/>
              <a:buNone/>
            </a:pPr>
            <a:r>
              <a:rPr b="0" i="0" lang="en" sz="800" u="none" cap="none" strike="noStrike">
                <a:solidFill>
                  <a:srgbClr val="7F6000"/>
                </a:solidFill>
                <a:latin typeface="Calibri"/>
                <a:ea typeface="Calibri"/>
                <a:cs typeface="Calibri"/>
                <a:sym typeface="Calibri"/>
              </a:rPr>
              <a:t>https://www.ieee.org/</a:t>
            </a:r>
            <a:endParaRPr sz="1100"/>
          </a:p>
        </p:txBody>
      </p:sp>
      <p:pic>
        <p:nvPicPr>
          <p:cNvPr descr="https://edu.ieee.org/us-unt/wp-content/uploads/sites/63/IEEEsoclogos_comp-1024x673.png" id="452" name="Google Shape;452;p43"/>
          <p:cNvPicPr preferRelativeResize="0"/>
          <p:nvPr/>
        </p:nvPicPr>
        <p:blipFill rotWithShape="1">
          <a:blip r:embed="rId4">
            <a:alphaModFix/>
          </a:blip>
          <a:srcRect b="0" l="0" r="0" t="0"/>
          <a:stretch/>
        </p:blipFill>
        <p:spPr>
          <a:xfrm>
            <a:off x="2458099" y="1475033"/>
            <a:ext cx="4605870" cy="3027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1"/>
          <p:cNvSpPr txBox="1"/>
          <p:nvPr>
            <p:ph idx="1" type="body"/>
          </p:nvPr>
        </p:nvSpPr>
        <p:spPr>
          <a:xfrm>
            <a:off x="288037" y="338156"/>
            <a:ext cx="84144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00">
                <a:solidFill>
                  <a:srgbClr val="073763"/>
                </a:solidFill>
              </a:rPr>
              <a:t>Component 2: Multimodal Foundation Models for Multi-Instrument/Mission Science</a:t>
            </a:r>
            <a:endParaRPr sz="2000"/>
          </a:p>
        </p:txBody>
      </p:sp>
      <p:sp>
        <p:nvSpPr>
          <p:cNvPr id="728" name="Google Shape;728;p61"/>
          <p:cNvSpPr txBox="1"/>
          <p:nvPr>
            <p:ph idx="2" type="body"/>
          </p:nvPr>
        </p:nvSpPr>
        <p:spPr>
          <a:xfrm>
            <a:off x="288038" y="114300"/>
            <a:ext cx="67089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sz="1100">
                <a:solidFill>
                  <a:srgbClr val="1155CC"/>
                </a:solidFill>
              </a:rPr>
              <a:t>Examples</a:t>
            </a:r>
            <a:endParaRPr/>
          </a:p>
        </p:txBody>
      </p:sp>
      <p:sp>
        <p:nvSpPr>
          <p:cNvPr id="729" name="Google Shape;729;p61"/>
          <p:cNvSpPr txBox="1"/>
          <p:nvPr/>
        </p:nvSpPr>
        <p:spPr>
          <a:xfrm>
            <a:off x="6386450" y="3080225"/>
            <a:ext cx="2495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B3D91"/>
                </a:solidFill>
                <a:latin typeface="DM Sans"/>
                <a:ea typeface="DM Sans"/>
                <a:cs typeface="DM Sans"/>
                <a:sym typeface="DM Sans"/>
              </a:rPr>
              <a:t>LRO FM: TRL 2</a:t>
            </a:r>
            <a:endParaRPr sz="1200">
              <a:solidFill>
                <a:srgbClr val="0B3D91"/>
              </a:solidFill>
              <a:latin typeface="DM Sans"/>
              <a:ea typeface="DM Sans"/>
              <a:cs typeface="DM Sans"/>
              <a:sym typeface="DM Sans"/>
            </a:endParaRPr>
          </a:p>
        </p:txBody>
      </p:sp>
      <p:sp>
        <p:nvSpPr>
          <p:cNvPr id="730" name="Google Shape;730;p61"/>
          <p:cNvSpPr txBox="1"/>
          <p:nvPr/>
        </p:nvSpPr>
        <p:spPr>
          <a:xfrm>
            <a:off x="324450" y="3502500"/>
            <a:ext cx="2495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B3D91"/>
                </a:solidFill>
                <a:latin typeface="DM Sans"/>
                <a:ea typeface="DM Sans"/>
                <a:cs typeface="DM Sans"/>
                <a:sym typeface="DM Sans"/>
              </a:rPr>
              <a:t>Helio FM v2: TRL 3</a:t>
            </a:r>
            <a:endParaRPr sz="1200">
              <a:solidFill>
                <a:srgbClr val="0B3D91"/>
              </a:solidFill>
              <a:latin typeface="DM Sans"/>
              <a:ea typeface="DM Sans"/>
              <a:cs typeface="DM Sans"/>
              <a:sym typeface="DM Sans"/>
            </a:endParaRPr>
          </a:p>
        </p:txBody>
      </p:sp>
      <p:sp>
        <p:nvSpPr>
          <p:cNvPr id="731" name="Google Shape;731;p61"/>
          <p:cNvSpPr txBox="1"/>
          <p:nvPr/>
        </p:nvSpPr>
        <p:spPr>
          <a:xfrm>
            <a:off x="6445675" y="3476225"/>
            <a:ext cx="2203500" cy="126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i="1" lang="en" sz="800">
                <a:solidFill>
                  <a:srgbClr val="131314"/>
                </a:solidFill>
                <a:highlight>
                  <a:srgbClr val="FFFFFF"/>
                </a:highlight>
                <a:latin typeface="DM Sans"/>
                <a:ea typeface="DM Sans"/>
                <a:cs typeface="DM Sans"/>
                <a:sym typeface="DM Sans"/>
              </a:rPr>
              <a:t>LROC NAC/WAC (Optical Camera), LOLA (Laser Altimeter), CRaTER (Radiation Telescope), LAMP (UV Spectrograph), LEND (Neutron Detector),Mini-RF (Radar)</a:t>
            </a:r>
            <a:endParaRPr i="1" sz="800">
              <a:solidFill>
                <a:srgbClr val="131314"/>
              </a:solidFill>
              <a:highlight>
                <a:srgbClr val="FFFFFF"/>
              </a:highlight>
              <a:latin typeface="DM Sans"/>
              <a:ea typeface="DM Sans"/>
              <a:cs typeface="DM Sans"/>
              <a:sym typeface="DM Sans"/>
            </a:endParaRPr>
          </a:p>
          <a:p>
            <a:pPr indent="0" lvl="0" marL="0" rtl="0" algn="l">
              <a:lnSpc>
                <a:spcPct val="100000"/>
              </a:lnSpc>
              <a:spcBef>
                <a:spcPts val="0"/>
              </a:spcBef>
              <a:spcAft>
                <a:spcPts val="0"/>
              </a:spcAft>
              <a:buNone/>
            </a:pPr>
            <a:r>
              <a:rPr b="1" i="1" lang="en" sz="800">
                <a:solidFill>
                  <a:srgbClr val="131314"/>
                </a:solidFill>
                <a:highlight>
                  <a:srgbClr val="FFFFFF"/>
                </a:highlight>
                <a:latin typeface="DM Sans"/>
                <a:ea typeface="DM Sans"/>
                <a:cs typeface="DM Sans"/>
                <a:sym typeface="DM Sans"/>
              </a:rPr>
              <a:t>Science Applications </a:t>
            </a:r>
            <a:r>
              <a:rPr i="1" lang="en" sz="800">
                <a:solidFill>
                  <a:srgbClr val="131314"/>
                </a:solidFill>
                <a:highlight>
                  <a:srgbClr val="FFFFFF"/>
                </a:highlight>
                <a:latin typeface="DM Sans"/>
                <a:ea typeface="DM Sans"/>
                <a:cs typeface="DM Sans"/>
                <a:sym typeface="DM Sans"/>
              </a:rPr>
              <a:t>- Resource exploration (ice), Surface characterization, Radiation hazard, Landing site selection, </a:t>
            </a:r>
            <a:endParaRPr i="1" sz="800">
              <a:solidFill>
                <a:srgbClr val="131314"/>
              </a:solidFill>
              <a:highlight>
                <a:srgbClr val="FFFFFF"/>
              </a:highlight>
              <a:latin typeface="DM Sans"/>
              <a:ea typeface="DM Sans"/>
              <a:cs typeface="DM Sans"/>
              <a:sym typeface="DM Sans"/>
            </a:endParaRPr>
          </a:p>
          <a:p>
            <a:pPr indent="0" lvl="0" marL="0" rtl="0" algn="l">
              <a:spcBef>
                <a:spcPts val="0"/>
              </a:spcBef>
              <a:spcAft>
                <a:spcPts val="0"/>
              </a:spcAft>
              <a:buNone/>
            </a:pPr>
            <a:r>
              <a:t/>
            </a:r>
            <a:endParaRPr sz="1400">
              <a:solidFill>
                <a:srgbClr val="0B3D91"/>
              </a:solidFill>
              <a:latin typeface="DM Sans"/>
              <a:ea typeface="DM Sans"/>
              <a:cs typeface="DM Sans"/>
              <a:sym typeface="DM Sans"/>
            </a:endParaRPr>
          </a:p>
        </p:txBody>
      </p:sp>
      <p:sp>
        <p:nvSpPr>
          <p:cNvPr id="732" name="Google Shape;732;p61"/>
          <p:cNvSpPr txBox="1"/>
          <p:nvPr/>
        </p:nvSpPr>
        <p:spPr>
          <a:xfrm>
            <a:off x="137700" y="3792000"/>
            <a:ext cx="3293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131314"/>
                </a:solidFill>
                <a:highlight>
                  <a:srgbClr val="FFFFFF"/>
                </a:highlight>
                <a:latin typeface="DM Sans"/>
                <a:ea typeface="DM Sans"/>
                <a:cs typeface="DM Sans"/>
                <a:sym typeface="DM Sans"/>
              </a:rPr>
              <a:t>UVI (Ultraviolet Imager, part of AIA), HMI (Helioseismic and Magnetic Imager) AND </a:t>
            </a:r>
            <a:r>
              <a:rPr i="1" lang="en" sz="800">
                <a:solidFill>
                  <a:srgbClr val="131314"/>
                </a:solidFill>
                <a:highlight>
                  <a:srgbClr val="FFFFFF"/>
                </a:highlight>
                <a:latin typeface="DM Sans"/>
                <a:ea typeface="DM Sans"/>
                <a:cs typeface="DM Sans"/>
                <a:sym typeface="DM Sans"/>
              </a:rPr>
              <a:t>EVE (Extreme Ultraviolet Variability Experiment): measures the Sun's full-disk spectral irradiance in the extreme ultraviolet (EUV) range </a:t>
            </a:r>
            <a:endParaRPr i="1" sz="800">
              <a:solidFill>
                <a:srgbClr val="131314"/>
              </a:solidFill>
              <a:highlight>
                <a:srgbClr val="FFFFFF"/>
              </a:highlight>
              <a:latin typeface="DM Sans"/>
              <a:ea typeface="DM Sans"/>
              <a:cs typeface="DM Sans"/>
              <a:sym typeface="DM Sans"/>
            </a:endParaRPr>
          </a:p>
          <a:p>
            <a:pPr indent="0" lvl="0" marL="0" rtl="0" algn="l">
              <a:spcBef>
                <a:spcPts val="0"/>
              </a:spcBef>
              <a:spcAft>
                <a:spcPts val="0"/>
              </a:spcAft>
              <a:buNone/>
            </a:pPr>
            <a:r>
              <a:rPr b="1" lang="en" sz="800">
                <a:solidFill>
                  <a:srgbClr val="131314"/>
                </a:solidFill>
                <a:highlight>
                  <a:srgbClr val="FFFFFF"/>
                </a:highlight>
                <a:latin typeface="DM Sans"/>
                <a:ea typeface="DM Sans"/>
                <a:cs typeface="DM Sans"/>
                <a:sym typeface="DM Sans"/>
              </a:rPr>
              <a:t>Science Applications</a:t>
            </a:r>
            <a:r>
              <a:rPr lang="en" sz="800">
                <a:solidFill>
                  <a:srgbClr val="131314"/>
                </a:solidFill>
                <a:highlight>
                  <a:srgbClr val="FFFFFF"/>
                </a:highlight>
                <a:latin typeface="DM Sans"/>
                <a:ea typeface="DM Sans"/>
                <a:cs typeface="DM Sans"/>
                <a:sym typeface="DM Sans"/>
              </a:rPr>
              <a:t> - Coronal heating and Solar wind connections, Mechanisms of solar erupts, Evolution of solar activity </a:t>
            </a:r>
            <a:endParaRPr sz="1400">
              <a:solidFill>
                <a:srgbClr val="0B3D91"/>
              </a:solidFill>
              <a:latin typeface="DM Sans"/>
              <a:ea typeface="DM Sans"/>
              <a:cs typeface="DM Sans"/>
              <a:sym typeface="DM Sans"/>
            </a:endParaRPr>
          </a:p>
        </p:txBody>
      </p:sp>
      <p:sp>
        <p:nvSpPr>
          <p:cNvPr id="733" name="Google Shape;733;p61"/>
          <p:cNvSpPr txBox="1"/>
          <p:nvPr/>
        </p:nvSpPr>
        <p:spPr>
          <a:xfrm>
            <a:off x="6803750" y="687650"/>
            <a:ext cx="2495700" cy="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0B3D91"/>
                </a:solidFill>
                <a:latin typeface="DM Sans"/>
                <a:ea typeface="DM Sans"/>
                <a:cs typeface="DM Sans"/>
                <a:sym typeface="DM Sans"/>
              </a:rPr>
              <a:t>TerraMind* FM: TRL 6</a:t>
            </a:r>
            <a:endParaRPr b="1" sz="1200">
              <a:solidFill>
                <a:srgbClr val="0B3D91"/>
              </a:solidFill>
              <a:latin typeface="DM Sans"/>
              <a:ea typeface="DM Sans"/>
              <a:cs typeface="DM Sans"/>
              <a:sym typeface="DM Sans"/>
            </a:endParaRPr>
          </a:p>
        </p:txBody>
      </p:sp>
      <p:sp>
        <p:nvSpPr>
          <p:cNvPr id="734" name="Google Shape;734;p61"/>
          <p:cNvSpPr txBox="1"/>
          <p:nvPr/>
        </p:nvSpPr>
        <p:spPr>
          <a:xfrm>
            <a:off x="6854950" y="952175"/>
            <a:ext cx="2203500" cy="200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highlight>
                  <a:srgbClr val="FFFFFF"/>
                </a:highlight>
                <a:latin typeface="DM Sans"/>
                <a:ea typeface="DM Sans"/>
                <a:cs typeface="DM Sans"/>
                <a:sym typeface="DM Sans"/>
              </a:rPr>
              <a:t>IBM Research – Europe, ETH Zurich, Jülich Supercomputing Center, ESA Phi Labs and NASA</a:t>
            </a:r>
            <a:endParaRPr sz="800">
              <a:solidFill>
                <a:schemeClr val="dk1"/>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highlight>
                  <a:srgbClr val="FFFFFF"/>
                </a:highlight>
                <a:latin typeface="DM Sans"/>
                <a:ea typeface="DM Sans"/>
                <a:cs typeface="DM Sans"/>
                <a:sym typeface="DM Sans"/>
              </a:rPr>
              <a:t>Sentinel-1, Sentinel-2, LULC, NDVI, DEM, geographic coordinates, and natural language captions.</a:t>
            </a:r>
            <a:endParaRPr sz="800">
              <a:solidFill>
                <a:schemeClr val="dk1"/>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rPr b="1" lang="en" sz="800">
                <a:solidFill>
                  <a:schemeClr val="dk1"/>
                </a:solidFill>
                <a:highlight>
                  <a:srgbClr val="FFFFFF"/>
                </a:highlight>
                <a:latin typeface="DM Sans"/>
                <a:ea typeface="DM Sans"/>
                <a:cs typeface="DM Sans"/>
                <a:sym typeface="DM Sans"/>
              </a:rPr>
              <a:t>Science Applications </a:t>
            </a:r>
            <a:r>
              <a:rPr lang="en" sz="800">
                <a:solidFill>
                  <a:schemeClr val="dk1"/>
                </a:solidFill>
                <a:highlight>
                  <a:srgbClr val="FFFFFF"/>
                </a:highlight>
                <a:latin typeface="DM Sans"/>
                <a:ea typeface="DM Sans"/>
                <a:cs typeface="DM Sans"/>
                <a:sym typeface="DM Sans"/>
              </a:rPr>
              <a:t>-Supports any-to-any generation of modalities, such as text-to-image generation, land-use segmentation, geolocation prediction, vegetation assessments, and caption generation.</a:t>
            </a:r>
            <a:endParaRPr sz="800">
              <a:solidFill>
                <a:schemeClr val="dk1"/>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t/>
            </a:r>
            <a:endParaRPr i="1" sz="800">
              <a:solidFill>
                <a:srgbClr val="131314"/>
              </a:solidFill>
              <a:highlight>
                <a:srgbClr val="FFFFFF"/>
              </a:highlight>
              <a:latin typeface="DM Sans"/>
              <a:ea typeface="DM Sans"/>
              <a:cs typeface="DM Sans"/>
              <a:sym typeface="DM Sans"/>
            </a:endParaRPr>
          </a:p>
        </p:txBody>
      </p:sp>
      <p:pic>
        <p:nvPicPr>
          <p:cNvPr id="735" name="Google Shape;735;p61" title="SDO_Auto30.jpeg"/>
          <p:cNvPicPr preferRelativeResize="0"/>
          <p:nvPr/>
        </p:nvPicPr>
        <p:blipFill>
          <a:blip r:embed="rId3">
            <a:alphaModFix/>
          </a:blip>
          <a:stretch>
            <a:fillRect/>
          </a:stretch>
        </p:blipFill>
        <p:spPr>
          <a:xfrm>
            <a:off x="550398" y="884973"/>
            <a:ext cx="1222659" cy="1305851"/>
          </a:xfrm>
          <a:prstGeom prst="rect">
            <a:avLst/>
          </a:prstGeom>
          <a:noFill/>
          <a:ln>
            <a:noFill/>
          </a:ln>
        </p:spPr>
      </p:pic>
      <p:pic>
        <p:nvPicPr>
          <p:cNvPr id="736" name="Google Shape;736;p61" title="image (1).png"/>
          <p:cNvPicPr preferRelativeResize="0"/>
          <p:nvPr/>
        </p:nvPicPr>
        <p:blipFill>
          <a:blip r:embed="rId4">
            <a:alphaModFix/>
          </a:blip>
          <a:stretch>
            <a:fillRect/>
          </a:stretch>
        </p:blipFill>
        <p:spPr>
          <a:xfrm>
            <a:off x="89900" y="2209488"/>
            <a:ext cx="3172258" cy="1176575"/>
          </a:xfrm>
          <a:prstGeom prst="rect">
            <a:avLst/>
          </a:prstGeom>
          <a:noFill/>
          <a:ln>
            <a:noFill/>
          </a:ln>
        </p:spPr>
      </p:pic>
      <p:pic>
        <p:nvPicPr>
          <p:cNvPr id="737" name="Google Shape;737;p61" title="Screenshot 2025-03-23 at 7.13.34 PM.png"/>
          <p:cNvPicPr preferRelativeResize="0"/>
          <p:nvPr/>
        </p:nvPicPr>
        <p:blipFill>
          <a:blip r:embed="rId5">
            <a:alphaModFix/>
          </a:blip>
          <a:stretch>
            <a:fillRect/>
          </a:stretch>
        </p:blipFill>
        <p:spPr>
          <a:xfrm>
            <a:off x="2935825" y="591500"/>
            <a:ext cx="3810099" cy="1844450"/>
          </a:xfrm>
          <a:prstGeom prst="rect">
            <a:avLst/>
          </a:prstGeom>
          <a:noFill/>
          <a:ln>
            <a:noFill/>
          </a:ln>
        </p:spPr>
      </p:pic>
      <p:pic>
        <p:nvPicPr>
          <p:cNvPr id="738" name="Google Shape;738;p61" title="Screenshot 2025-04-23 at 3.08.55 PM.png"/>
          <p:cNvPicPr preferRelativeResize="0"/>
          <p:nvPr/>
        </p:nvPicPr>
        <p:blipFill>
          <a:blip r:embed="rId6">
            <a:alphaModFix/>
          </a:blip>
          <a:stretch>
            <a:fillRect/>
          </a:stretch>
        </p:blipFill>
        <p:spPr>
          <a:xfrm>
            <a:off x="3630125" y="2796450"/>
            <a:ext cx="2616700" cy="1959722"/>
          </a:xfrm>
          <a:prstGeom prst="rect">
            <a:avLst/>
          </a:prstGeom>
          <a:noFill/>
          <a:ln>
            <a:noFill/>
          </a:ln>
        </p:spPr>
      </p:pic>
      <p:sp>
        <p:nvSpPr>
          <p:cNvPr id="739" name="Google Shape;739;p61"/>
          <p:cNvSpPr txBox="1"/>
          <p:nvPr/>
        </p:nvSpPr>
        <p:spPr>
          <a:xfrm>
            <a:off x="3630125" y="2347050"/>
            <a:ext cx="31158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800">
                <a:solidFill>
                  <a:schemeClr val="dk1"/>
                </a:solidFill>
                <a:highlight>
                  <a:srgbClr val="FFFFFF"/>
                </a:highlight>
                <a:latin typeface="DM Sans"/>
                <a:ea typeface="DM Sans"/>
                <a:cs typeface="DM Sans"/>
                <a:sym typeface="DM Sans"/>
              </a:rPr>
              <a:t>Combining multiple modalities typically provides better performance than using any modality alone.</a:t>
            </a:r>
            <a:endParaRPr b="1" i="1" sz="800">
              <a:solidFill>
                <a:srgbClr val="131314"/>
              </a:solidFill>
              <a:highlight>
                <a:srgbClr val="FFFFFF"/>
              </a:highlight>
              <a:latin typeface="DM Sans"/>
              <a:ea typeface="DM Sans"/>
              <a:cs typeface="DM Sans"/>
              <a:sym typeface="DM Sans"/>
            </a:endParaRPr>
          </a:p>
        </p:txBody>
      </p:sp>
      <p:sp>
        <p:nvSpPr>
          <p:cNvPr id="740" name="Google Shape;740;p61"/>
          <p:cNvSpPr/>
          <p:nvPr/>
        </p:nvSpPr>
        <p:spPr>
          <a:xfrm>
            <a:off x="8702288" y="4834890"/>
            <a:ext cx="263400" cy="263400"/>
          </a:xfrm>
          <a:prstGeom prst="ellipse">
            <a:avLst/>
          </a:prstGeom>
          <a:no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41" name="Google Shape;741;p61"/>
          <p:cNvSpPr/>
          <p:nvPr/>
        </p:nvSpPr>
        <p:spPr>
          <a:xfrm>
            <a:off x="8397338" y="4834890"/>
            <a:ext cx="263400" cy="263400"/>
          </a:xfrm>
          <a:prstGeom prst="ellipse">
            <a:avLst/>
          </a:prstGeom>
          <a:solidFill>
            <a:schemeClr val="dk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42" name="Google Shape;742;p61"/>
          <p:cNvSpPr/>
          <p:nvPr/>
        </p:nvSpPr>
        <p:spPr>
          <a:xfrm>
            <a:off x="809238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43" name="Google Shape;743;p61"/>
          <p:cNvSpPr/>
          <p:nvPr/>
        </p:nvSpPr>
        <p:spPr>
          <a:xfrm>
            <a:off x="778743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44" name="Google Shape;744;p61"/>
          <p:cNvSpPr/>
          <p:nvPr/>
        </p:nvSpPr>
        <p:spPr>
          <a:xfrm>
            <a:off x="748248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2"/>
          <p:cNvSpPr txBox="1"/>
          <p:nvPr>
            <p:ph idx="1" type="body"/>
          </p:nvPr>
        </p:nvSpPr>
        <p:spPr>
          <a:xfrm>
            <a:off x="216027" y="419307"/>
            <a:ext cx="4129800" cy="50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100">
                <a:solidFill>
                  <a:srgbClr val="073763"/>
                </a:solidFill>
              </a:rPr>
              <a:t>Component 3: Multi-Model AI</a:t>
            </a:r>
            <a:endParaRPr sz="2100">
              <a:solidFill>
                <a:srgbClr val="073763"/>
              </a:solidFill>
            </a:endParaRPr>
          </a:p>
        </p:txBody>
      </p:sp>
      <p:sp>
        <p:nvSpPr>
          <p:cNvPr id="750" name="Google Shape;750;p62"/>
          <p:cNvSpPr txBox="1"/>
          <p:nvPr>
            <p:ph idx="2" type="body"/>
          </p:nvPr>
        </p:nvSpPr>
        <p:spPr>
          <a:xfrm>
            <a:off x="216028" y="257175"/>
            <a:ext cx="2346900" cy="1566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sz="1100">
                <a:solidFill>
                  <a:srgbClr val="1155CC"/>
                </a:solidFill>
              </a:rPr>
              <a:t>Examples</a:t>
            </a:r>
            <a:endParaRPr/>
          </a:p>
        </p:txBody>
      </p:sp>
      <p:sp>
        <p:nvSpPr>
          <p:cNvPr id="751" name="Google Shape;751;p62"/>
          <p:cNvSpPr txBox="1"/>
          <p:nvPr/>
        </p:nvSpPr>
        <p:spPr>
          <a:xfrm>
            <a:off x="5322775" y="3624650"/>
            <a:ext cx="2495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B3D91"/>
                </a:solidFill>
                <a:latin typeface="DM Sans"/>
                <a:ea typeface="DM Sans"/>
                <a:cs typeface="DM Sans"/>
                <a:sym typeface="DM Sans"/>
              </a:rPr>
              <a:t>Mars Atmosphere FM: TRL 1</a:t>
            </a:r>
            <a:endParaRPr sz="1100">
              <a:solidFill>
                <a:srgbClr val="0B3D91"/>
              </a:solidFill>
              <a:latin typeface="DM Sans"/>
              <a:ea typeface="DM Sans"/>
              <a:cs typeface="DM Sans"/>
              <a:sym typeface="DM Sans"/>
            </a:endParaRPr>
          </a:p>
        </p:txBody>
      </p:sp>
      <p:sp>
        <p:nvSpPr>
          <p:cNvPr id="752" name="Google Shape;752;p62"/>
          <p:cNvSpPr txBox="1"/>
          <p:nvPr/>
        </p:nvSpPr>
        <p:spPr>
          <a:xfrm>
            <a:off x="235975" y="3959700"/>
            <a:ext cx="31488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B3D91"/>
                </a:solidFill>
                <a:latin typeface="DM Sans"/>
                <a:ea typeface="DM Sans"/>
                <a:cs typeface="DM Sans"/>
                <a:sym typeface="DM Sans"/>
              </a:rPr>
              <a:t>Prithvi FM* v2 (Data Assimilation): TRL 2</a:t>
            </a:r>
            <a:endParaRPr sz="1100">
              <a:solidFill>
                <a:srgbClr val="0B3D91"/>
              </a:solidFill>
              <a:latin typeface="DM Sans"/>
              <a:ea typeface="DM Sans"/>
              <a:cs typeface="DM Sans"/>
              <a:sym typeface="DM Sans"/>
            </a:endParaRPr>
          </a:p>
        </p:txBody>
      </p:sp>
      <p:sp>
        <p:nvSpPr>
          <p:cNvPr id="753" name="Google Shape;753;p62"/>
          <p:cNvSpPr txBox="1"/>
          <p:nvPr/>
        </p:nvSpPr>
        <p:spPr>
          <a:xfrm>
            <a:off x="4272413" y="3959706"/>
            <a:ext cx="4125000" cy="1139100"/>
          </a:xfrm>
          <a:prstGeom prst="rect">
            <a:avLst/>
          </a:prstGeom>
          <a:noFill/>
          <a:ln>
            <a:noFill/>
          </a:ln>
        </p:spPr>
        <p:txBody>
          <a:bodyPr anchorCtr="0" anchor="t" bIns="91425" lIns="91425" spcFirstLastPara="1" rIns="91425" wrap="square" tIns="91425">
            <a:spAutoFit/>
          </a:bodyPr>
          <a:lstStyle/>
          <a:p>
            <a:pPr indent="-273050" lvl="0" marL="457200" rtl="0" algn="l">
              <a:lnSpc>
                <a:spcPct val="100000"/>
              </a:lnSpc>
              <a:spcBef>
                <a:spcPts val="0"/>
              </a:spcBef>
              <a:spcAft>
                <a:spcPts val="0"/>
              </a:spcAft>
              <a:buClr>
                <a:srgbClr val="131314"/>
              </a:buClr>
              <a:buSzPts val="700"/>
              <a:buFont typeface="DM Sans"/>
              <a:buChar char="●"/>
            </a:pPr>
            <a:r>
              <a:rPr lang="en" sz="700">
                <a:solidFill>
                  <a:srgbClr val="131314"/>
                </a:solidFill>
                <a:highlight>
                  <a:srgbClr val="FFFFFF"/>
                </a:highlight>
                <a:latin typeface="DM Sans"/>
                <a:ea typeface="DM Sans"/>
                <a:cs typeface="DM Sans"/>
                <a:sym typeface="DM Sans"/>
              </a:rPr>
              <a:t>Demonstrated assimilation of atmospheric temperatures from the Emirates Mars Infrared Spectrometer (EMIRS) onboard Emirates Mars Mission (EMM) into the Mars Planetary Climate Model (PCM). (Traditional Assimilation method)</a:t>
            </a:r>
            <a:endParaRPr sz="700">
              <a:solidFill>
                <a:srgbClr val="131314"/>
              </a:solidFill>
              <a:highlight>
                <a:srgbClr val="FFFFFF"/>
              </a:highlight>
              <a:latin typeface="DM Sans"/>
              <a:ea typeface="DM Sans"/>
              <a:cs typeface="DM Sans"/>
              <a:sym typeface="DM Sans"/>
            </a:endParaRPr>
          </a:p>
          <a:p>
            <a:pPr indent="-273050" lvl="0" marL="457200" rtl="0" algn="l">
              <a:lnSpc>
                <a:spcPct val="100000"/>
              </a:lnSpc>
              <a:spcBef>
                <a:spcPts val="0"/>
              </a:spcBef>
              <a:spcAft>
                <a:spcPts val="0"/>
              </a:spcAft>
              <a:buClr>
                <a:srgbClr val="131314"/>
              </a:buClr>
              <a:buSzPts val="700"/>
              <a:buFont typeface="DM Sans"/>
              <a:buChar char="●"/>
            </a:pPr>
            <a:r>
              <a:rPr lang="en" sz="700">
                <a:solidFill>
                  <a:srgbClr val="131314"/>
                </a:solidFill>
                <a:highlight>
                  <a:srgbClr val="FFFFFF"/>
                </a:highlight>
                <a:latin typeface="DM Sans"/>
                <a:ea typeface="DM Sans"/>
                <a:cs typeface="DM Sans"/>
                <a:sym typeface="DM Sans"/>
              </a:rPr>
              <a:t>Can replace traditional assimilation with AI models (building on Prithvi-WxC knowledge) </a:t>
            </a:r>
            <a:endParaRPr sz="700">
              <a:solidFill>
                <a:srgbClr val="131314"/>
              </a:solidFill>
              <a:highlight>
                <a:srgbClr val="FFFFFF"/>
              </a:highlight>
              <a:latin typeface="DM Sans"/>
              <a:ea typeface="DM Sans"/>
              <a:cs typeface="DM Sans"/>
              <a:sym typeface="DM Sans"/>
            </a:endParaRPr>
          </a:p>
          <a:p>
            <a:pPr indent="-273050" lvl="0" marL="457200" rtl="0" algn="l">
              <a:lnSpc>
                <a:spcPct val="100000"/>
              </a:lnSpc>
              <a:spcBef>
                <a:spcPts val="0"/>
              </a:spcBef>
              <a:spcAft>
                <a:spcPts val="0"/>
              </a:spcAft>
              <a:buClr>
                <a:srgbClr val="131314"/>
              </a:buClr>
              <a:buSzPts val="700"/>
              <a:buFont typeface="DM Sans"/>
              <a:buChar char="●"/>
            </a:pPr>
            <a:r>
              <a:rPr b="1" i="1" lang="en" sz="700">
                <a:solidFill>
                  <a:srgbClr val="131314"/>
                </a:solidFill>
                <a:highlight>
                  <a:srgbClr val="FFFFFF"/>
                </a:highlight>
                <a:latin typeface="DM Sans"/>
                <a:ea typeface="DM Sans"/>
                <a:cs typeface="DM Sans"/>
                <a:sym typeface="DM Sans"/>
              </a:rPr>
              <a:t>Initiated scout team to develop a feasibility plan</a:t>
            </a:r>
            <a:endParaRPr b="1" i="1" sz="700">
              <a:solidFill>
                <a:srgbClr val="131314"/>
              </a:solidFill>
              <a:highlight>
                <a:srgbClr val="FFFFFF"/>
              </a:highlight>
              <a:latin typeface="DM Sans"/>
              <a:ea typeface="DM Sans"/>
              <a:cs typeface="DM Sans"/>
              <a:sym typeface="DM Sans"/>
            </a:endParaRPr>
          </a:p>
          <a:p>
            <a:pPr indent="0" lvl="0" marL="0" rtl="0" algn="l">
              <a:lnSpc>
                <a:spcPct val="100000"/>
              </a:lnSpc>
              <a:spcBef>
                <a:spcPts val="0"/>
              </a:spcBef>
              <a:spcAft>
                <a:spcPts val="0"/>
              </a:spcAft>
              <a:buNone/>
            </a:pPr>
            <a:r>
              <a:t/>
            </a:r>
            <a:endParaRPr i="1" sz="700">
              <a:solidFill>
                <a:srgbClr val="131314"/>
              </a:solidFill>
              <a:highlight>
                <a:srgbClr val="FFFFFF"/>
              </a:highlight>
              <a:latin typeface="DM Sans"/>
              <a:ea typeface="DM Sans"/>
              <a:cs typeface="DM Sans"/>
              <a:sym typeface="DM Sans"/>
            </a:endParaRPr>
          </a:p>
          <a:p>
            <a:pPr indent="0" lvl="0" marL="0" rtl="0" algn="l">
              <a:spcBef>
                <a:spcPts val="0"/>
              </a:spcBef>
              <a:spcAft>
                <a:spcPts val="0"/>
              </a:spcAft>
              <a:buNone/>
            </a:pPr>
            <a:r>
              <a:t/>
            </a:r>
            <a:endParaRPr sz="1300">
              <a:solidFill>
                <a:srgbClr val="0B3D91"/>
              </a:solidFill>
              <a:latin typeface="DM Sans"/>
              <a:ea typeface="DM Sans"/>
              <a:cs typeface="DM Sans"/>
              <a:sym typeface="DM Sans"/>
            </a:endParaRPr>
          </a:p>
        </p:txBody>
      </p:sp>
      <p:sp>
        <p:nvSpPr>
          <p:cNvPr id="754" name="Google Shape;754;p62"/>
          <p:cNvSpPr txBox="1"/>
          <p:nvPr/>
        </p:nvSpPr>
        <p:spPr>
          <a:xfrm>
            <a:off x="679025" y="4366050"/>
            <a:ext cx="24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131314"/>
                </a:solidFill>
                <a:highlight>
                  <a:srgbClr val="FFFFFF"/>
                </a:highlight>
                <a:latin typeface="DM Sans"/>
                <a:ea typeface="DM Sans"/>
                <a:cs typeface="DM Sans"/>
                <a:sym typeface="DM Sans"/>
              </a:rPr>
              <a:t>FM for data assimilation that combines model and observations to make predictions</a:t>
            </a:r>
            <a:endParaRPr sz="1300">
              <a:solidFill>
                <a:srgbClr val="0B3D91"/>
              </a:solidFill>
              <a:latin typeface="DM Sans"/>
              <a:ea typeface="DM Sans"/>
              <a:cs typeface="DM Sans"/>
              <a:sym typeface="DM Sans"/>
            </a:endParaRPr>
          </a:p>
        </p:txBody>
      </p:sp>
      <p:sp>
        <p:nvSpPr>
          <p:cNvPr id="755" name="Google Shape;755;p62"/>
          <p:cNvSpPr txBox="1"/>
          <p:nvPr/>
        </p:nvSpPr>
        <p:spPr>
          <a:xfrm>
            <a:off x="8092388" y="1435650"/>
            <a:ext cx="1070700" cy="18201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1200"/>
              </a:spcBef>
              <a:spcAft>
                <a:spcPts val="1200"/>
              </a:spcAft>
              <a:buNone/>
            </a:pPr>
            <a:r>
              <a:rPr lang="en" sz="500">
                <a:solidFill>
                  <a:srgbClr val="1B1C1D"/>
                </a:solidFill>
                <a:latin typeface="DM Sans"/>
                <a:ea typeface="DM Sans"/>
                <a:cs typeface="DM Sans"/>
                <a:sym typeface="DM Sans"/>
              </a:rPr>
              <a:t>Young, Roland M. B., Ehouarn Millour, François Forget, Michael D. Smith, Mariam Aljaberi, Christopher S. Edwards, Nathan Smith, Saadat Anwar, Philip R. Christensen, and Michael J. Wolff. “First Assimilation of Atmospheric Temperatures From the Emirates Mars InfraRed Spectrometer.” </a:t>
            </a:r>
            <a:r>
              <a:rPr i="1" lang="en" sz="500">
                <a:solidFill>
                  <a:srgbClr val="1B1C1D"/>
                </a:solidFill>
                <a:latin typeface="DM Sans"/>
                <a:ea typeface="DM Sans"/>
                <a:cs typeface="DM Sans"/>
                <a:sym typeface="DM Sans"/>
              </a:rPr>
              <a:t>Geophysical Research Letters</a:t>
            </a:r>
            <a:r>
              <a:rPr lang="en" sz="500">
                <a:solidFill>
                  <a:srgbClr val="1B1C1D"/>
                </a:solidFill>
                <a:latin typeface="DM Sans"/>
                <a:ea typeface="DM Sans"/>
                <a:cs typeface="DM Sans"/>
                <a:sym typeface="DM Sans"/>
              </a:rPr>
              <a:t> 49, no. 21 (November 16, 2022): e2022GL099656.</a:t>
            </a:r>
            <a:r>
              <a:rPr lang="en" sz="500">
                <a:solidFill>
                  <a:srgbClr val="1B1C1D"/>
                </a:solidFill>
                <a:uFill>
                  <a:noFill/>
                </a:uFill>
                <a:latin typeface="DM Sans"/>
                <a:ea typeface="DM Sans"/>
                <a:cs typeface="DM Sans"/>
                <a:sym typeface="DM Sans"/>
                <a:hlinkClick r:id="rId3">
                  <a:extLst>
                    <a:ext uri="{A12FA001-AC4F-418D-AE19-62706E023703}">
                      <ahyp:hlinkClr val="tx"/>
                    </a:ext>
                  </a:extLst>
                </a:hlinkClick>
              </a:rPr>
              <a:t> </a:t>
            </a:r>
            <a:r>
              <a:rPr lang="en" sz="500" u="sng">
                <a:solidFill>
                  <a:srgbClr val="1155CC"/>
                </a:solidFill>
                <a:latin typeface="DM Sans"/>
                <a:ea typeface="DM Sans"/>
                <a:cs typeface="DM Sans"/>
                <a:sym typeface="DM Sans"/>
                <a:hlinkClick r:id="rId4">
                  <a:extLst>
                    <a:ext uri="{A12FA001-AC4F-418D-AE19-62706E023703}">
                      <ahyp:hlinkClr val="tx"/>
                    </a:ext>
                  </a:extLst>
                </a:hlinkClick>
              </a:rPr>
              <a:t>https://doi.org/10.1029/2022GL099656</a:t>
            </a:r>
            <a:r>
              <a:rPr lang="en" sz="500">
                <a:solidFill>
                  <a:srgbClr val="1B1C1D"/>
                </a:solidFill>
                <a:latin typeface="DM Sans"/>
                <a:ea typeface="DM Sans"/>
                <a:cs typeface="DM Sans"/>
                <a:sym typeface="DM Sans"/>
              </a:rPr>
              <a:t>.</a:t>
            </a:r>
            <a:endParaRPr sz="600">
              <a:solidFill>
                <a:srgbClr val="1B1C1D"/>
              </a:solidFill>
              <a:latin typeface="DM Sans"/>
              <a:ea typeface="DM Sans"/>
              <a:cs typeface="DM Sans"/>
              <a:sym typeface="DM Sans"/>
            </a:endParaRPr>
          </a:p>
        </p:txBody>
      </p:sp>
      <p:pic>
        <p:nvPicPr>
          <p:cNvPr id="756" name="Google Shape;756;p62" title="Screenshot 2025-04-23 at 4.11.04 PM.png"/>
          <p:cNvPicPr preferRelativeResize="0"/>
          <p:nvPr/>
        </p:nvPicPr>
        <p:blipFill>
          <a:blip r:embed="rId5">
            <a:alphaModFix/>
          </a:blip>
          <a:stretch>
            <a:fillRect/>
          </a:stretch>
        </p:blipFill>
        <p:spPr>
          <a:xfrm>
            <a:off x="353950" y="933350"/>
            <a:ext cx="2698974" cy="548200"/>
          </a:xfrm>
          <a:prstGeom prst="rect">
            <a:avLst/>
          </a:prstGeom>
          <a:noFill/>
          <a:ln>
            <a:noFill/>
          </a:ln>
        </p:spPr>
      </p:pic>
      <p:pic>
        <p:nvPicPr>
          <p:cNvPr id="757" name="Google Shape;757;p62" title="Screenshot 2025-04-23 at 4.04.41 PM.png"/>
          <p:cNvPicPr preferRelativeResize="0"/>
          <p:nvPr/>
        </p:nvPicPr>
        <p:blipFill>
          <a:blip r:embed="rId6">
            <a:alphaModFix/>
          </a:blip>
          <a:stretch>
            <a:fillRect/>
          </a:stretch>
        </p:blipFill>
        <p:spPr>
          <a:xfrm>
            <a:off x="1241925" y="1612472"/>
            <a:ext cx="2415800" cy="2347238"/>
          </a:xfrm>
          <a:prstGeom prst="rect">
            <a:avLst/>
          </a:prstGeom>
          <a:noFill/>
          <a:ln>
            <a:noFill/>
          </a:ln>
        </p:spPr>
      </p:pic>
      <p:pic>
        <p:nvPicPr>
          <p:cNvPr id="758" name="Google Shape;758;p62" title="Screenshot 2025-04-23 at 4.10.51 PM.png"/>
          <p:cNvPicPr preferRelativeResize="0"/>
          <p:nvPr/>
        </p:nvPicPr>
        <p:blipFill rotWithShape="1">
          <a:blip r:embed="rId7">
            <a:alphaModFix/>
          </a:blip>
          <a:srcRect b="0" l="0" r="6244" t="0"/>
          <a:stretch/>
        </p:blipFill>
        <p:spPr>
          <a:xfrm>
            <a:off x="4272412" y="477150"/>
            <a:ext cx="4230408" cy="1004400"/>
          </a:xfrm>
          <a:prstGeom prst="rect">
            <a:avLst/>
          </a:prstGeom>
          <a:noFill/>
          <a:ln>
            <a:noFill/>
          </a:ln>
        </p:spPr>
      </p:pic>
      <p:sp>
        <p:nvSpPr>
          <p:cNvPr id="759" name="Google Shape;759;p62"/>
          <p:cNvSpPr txBox="1"/>
          <p:nvPr/>
        </p:nvSpPr>
        <p:spPr>
          <a:xfrm>
            <a:off x="235968" y="1858594"/>
            <a:ext cx="1005900" cy="16485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1200"/>
              </a:spcBef>
              <a:spcAft>
                <a:spcPts val="1200"/>
              </a:spcAft>
              <a:buNone/>
            </a:pPr>
            <a:r>
              <a:rPr lang="en" sz="600">
                <a:solidFill>
                  <a:srgbClr val="1B1C1D"/>
                </a:solidFill>
                <a:latin typeface="DM Sans"/>
                <a:ea typeface="DM Sans"/>
                <a:cs typeface="DM Sans"/>
                <a:sym typeface="DM Sans"/>
              </a:rPr>
              <a:t>Allen, Anna, Stratis Markou, Will Tebbutt, James Requeima, Wessel P. Bruinsma, Tom R. Andersson, Michael Herzog, et al. “End-to-End Data-Driven Weather Prediction.” </a:t>
            </a:r>
            <a:r>
              <a:rPr i="1" lang="en" sz="600">
                <a:solidFill>
                  <a:srgbClr val="1B1C1D"/>
                </a:solidFill>
                <a:latin typeface="DM Sans"/>
                <a:ea typeface="DM Sans"/>
                <a:cs typeface="DM Sans"/>
                <a:sym typeface="DM Sans"/>
              </a:rPr>
              <a:t>Nature</a:t>
            </a:r>
            <a:r>
              <a:rPr lang="en" sz="600">
                <a:solidFill>
                  <a:srgbClr val="1B1C1D"/>
                </a:solidFill>
                <a:latin typeface="DM Sans"/>
                <a:ea typeface="DM Sans"/>
                <a:cs typeface="DM Sans"/>
                <a:sym typeface="DM Sans"/>
              </a:rPr>
              <a:t>, March 20, 2025.</a:t>
            </a:r>
            <a:r>
              <a:rPr lang="en" sz="600">
                <a:solidFill>
                  <a:srgbClr val="1B1C1D"/>
                </a:solidFill>
                <a:uFill>
                  <a:noFill/>
                </a:uFill>
                <a:latin typeface="DM Sans"/>
                <a:ea typeface="DM Sans"/>
                <a:cs typeface="DM Sans"/>
                <a:sym typeface="DM Sans"/>
                <a:hlinkClick r:id="rId8">
                  <a:extLst>
                    <a:ext uri="{A12FA001-AC4F-418D-AE19-62706E023703}">
                      <ahyp:hlinkClr val="tx"/>
                    </a:ext>
                  </a:extLst>
                </a:hlinkClick>
              </a:rPr>
              <a:t> </a:t>
            </a:r>
            <a:r>
              <a:rPr lang="en" sz="600" u="sng">
                <a:solidFill>
                  <a:srgbClr val="1155CC"/>
                </a:solidFill>
                <a:latin typeface="DM Sans"/>
                <a:ea typeface="DM Sans"/>
                <a:cs typeface="DM Sans"/>
                <a:sym typeface="DM Sans"/>
                <a:hlinkClick r:id="rId9">
                  <a:extLst>
                    <a:ext uri="{A12FA001-AC4F-418D-AE19-62706E023703}">
                      <ahyp:hlinkClr val="tx"/>
                    </a:ext>
                  </a:extLst>
                </a:hlinkClick>
              </a:rPr>
              <a:t>https://doi.org/10.1038/s41586-025-08897-0</a:t>
            </a:r>
            <a:r>
              <a:rPr lang="en" sz="600">
                <a:solidFill>
                  <a:srgbClr val="1B1C1D"/>
                </a:solidFill>
                <a:latin typeface="DM Sans"/>
                <a:ea typeface="DM Sans"/>
                <a:cs typeface="DM Sans"/>
                <a:sym typeface="DM Sans"/>
              </a:rPr>
              <a:t>.</a:t>
            </a:r>
            <a:endParaRPr sz="700">
              <a:solidFill>
                <a:srgbClr val="131314"/>
              </a:solidFill>
              <a:highlight>
                <a:srgbClr val="FFFFFF"/>
              </a:highlight>
              <a:latin typeface="DM Sans"/>
              <a:ea typeface="DM Sans"/>
              <a:cs typeface="DM Sans"/>
              <a:sym typeface="DM Sans"/>
            </a:endParaRPr>
          </a:p>
        </p:txBody>
      </p:sp>
      <p:pic>
        <p:nvPicPr>
          <p:cNvPr id="760" name="Google Shape;760;p62" title="Screenshot 2025-04-23 at 4.21.45 PM.png"/>
          <p:cNvPicPr preferRelativeResize="0"/>
          <p:nvPr/>
        </p:nvPicPr>
        <p:blipFill>
          <a:blip r:embed="rId10">
            <a:alphaModFix/>
          </a:blip>
          <a:stretch>
            <a:fillRect/>
          </a:stretch>
        </p:blipFill>
        <p:spPr>
          <a:xfrm>
            <a:off x="3804475" y="1481538"/>
            <a:ext cx="4319975" cy="2236225"/>
          </a:xfrm>
          <a:prstGeom prst="rect">
            <a:avLst/>
          </a:prstGeom>
          <a:noFill/>
          <a:ln>
            <a:noFill/>
          </a:ln>
        </p:spPr>
      </p:pic>
      <p:sp>
        <p:nvSpPr>
          <p:cNvPr id="761" name="Google Shape;761;p62"/>
          <p:cNvSpPr/>
          <p:nvPr/>
        </p:nvSpPr>
        <p:spPr>
          <a:xfrm>
            <a:off x="8702288" y="4834890"/>
            <a:ext cx="263400" cy="263400"/>
          </a:xfrm>
          <a:prstGeom prst="ellipse">
            <a:avLst/>
          </a:prstGeom>
          <a:no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62" name="Google Shape;762;p62"/>
          <p:cNvSpPr/>
          <p:nvPr/>
        </p:nvSpPr>
        <p:spPr>
          <a:xfrm>
            <a:off x="8397338" y="4834890"/>
            <a:ext cx="263400" cy="263400"/>
          </a:xfrm>
          <a:prstGeom prst="ellipse">
            <a:avLst/>
          </a:prstGeom>
          <a:solidFill>
            <a:schemeClr val="dk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63" name="Google Shape;763;p62"/>
          <p:cNvSpPr/>
          <p:nvPr/>
        </p:nvSpPr>
        <p:spPr>
          <a:xfrm>
            <a:off x="809238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64" name="Google Shape;764;p62"/>
          <p:cNvSpPr/>
          <p:nvPr/>
        </p:nvSpPr>
        <p:spPr>
          <a:xfrm>
            <a:off x="778743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765" name="Google Shape;765;p62"/>
          <p:cNvSpPr/>
          <p:nvPr/>
        </p:nvSpPr>
        <p:spPr>
          <a:xfrm>
            <a:off x="7482488" y="4834890"/>
            <a:ext cx="263400" cy="263400"/>
          </a:xfrm>
          <a:prstGeom prst="ellipse">
            <a:avLst/>
          </a:prstGeom>
          <a:solidFill>
            <a:schemeClr val="lt1"/>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en" sz="2300">
                <a:solidFill>
                  <a:srgbClr val="0B5394"/>
                </a:solidFill>
                <a:latin typeface="DM Sans Medium"/>
                <a:ea typeface="DM Sans Medium"/>
                <a:cs typeface="DM Sans Medium"/>
                <a:sym typeface="DM Sans Medium"/>
              </a:rPr>
              <a:t>HLS Foundation Model (Prithvi-EO) </a:t>
            </a:r>
            <a:endParaRPr sz="2300">
              <a:solidFill>
                <a:srgbClr val="0B5394"/>
              </a:solidFill>
              <a:latin typeface="DM Sans Medium"/>
              <a:ea typeface="DM Sans Medium"/>
              <a:cs typeface="DM Sans Medium"/>
              <a:sym typeface="DM Sans Medium"/>
            </a:endParaRPr>
          </a:p>
        </p:txBody>
      </p:sp>
      <p:sp>
        <p:nvSpPr>
          <p:cNvPr id="771" name="Google Shape;771;p63"/>
          <p:cNvSpPr txBox="1"/>
          <p:nvPr/>
        </p:nvSpPr>
        <p:spPr>
          <a:xfrm>
            <a:off x="5275525" y="1017800"/>
            <a:ext cx="3792000" cy="197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Collaboration with IBM Research</a:t>
            </a:r>
            <a:endParaRPr sz="10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000">
                <a:solidFill>
                  <a:schemeClr val="dk1"/>
                </a:solidFill>
                <a:latin typeface="Google Sans"/>
                <a:ea typeface="Google Sans"/>
                <a:cs typeface="Google Sans"/>
                <a:sym typeface="Google Sans"/>
              </a:rPr>
              <a:t>Initial version released are 100M and 300M parameter models</a:t>
            </a:r>
            <a:endParaRPr sz="10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000">
                <a:solidFill>
                  <a:schemeClr val="dk1"/>
                </a:solidFill>
                <a:latin typeface="Google Sans"/>
                <a:ea typeface="Google Sans"/>
                <a:cs typeface="Google Sans"/>
                <a:sym typeface="Google Sans"/>
              </a:rPr>
              <a:t>Masked Autoencoder where attention mechanism is extended  in space and time</a:t>
            </a:r>
            <a:endParaRPr sz="10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000">
                <a:solidFill>
                  <a:schemeClr val="dk1"/>
                </a:solidFill>
                <a:latin typeface="Google Sans"/>
                <a:ea typeface="Google Sans"/>
                <a:cs typeface="Google Sans"/>
                <a:sym typeface="Google Sans"/>
              </a:rPr>
              <a:t>Being evaluated for adaptation for different categories of downstream tasks</a:t>
            </a:r>
            <a:endParaRPr sz="1000">
              <a:solidFill>
                <a:schemeClr val="dk1"/>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dk1"/>
                </a:solidFill>
                <a:latin typeface="Google Sans"/>
                <a:ea typeface="Google Sans"/>
                <a:cs typeface="Google Sans"/>
                <a:sym typeface="Google Sans"/>
              </a:rPr>
              <a:t>Collaborators</a:t>
            </a:r>
            <a:endParaRPr b="1" sz="1200">
              <a:solidFill>
                <a:schemeClr val="dk1"/>
              </a:solidFill>
              <a:latin typeface="Google Sans"/>
              <a:ea typeface="Google Sans"/>
              <a:cs typeface="Google Sans"/>
              <a:sym typeface="Google Sans"/>
            </a:endParaRPr>
          </a:p>
          <a:p>
            <a:pPr indent="-298450" lvl="0" marL="457200" rtl="0" algn="l">
              <a:spcBef>
                <a:spcPts val="0"/>
              </a:spcBef>
              <a:spcAft>
                <a:spcPts val="1000"/>
              </a:spcAft>
              <a:buClr>
                <a:schemeClr val="dk1"/>
              </a:buClr>
              <a:buSzPts val="1100"/>
              <a:buFont typeface="Google Sans"/>
              <a:buChar char="●"/>
            </a:pPr>
            <a:r>
              <a:rPr lang="en" sz="1100">
                <a:solidFill>
                  <a:schemeClr val="dk1"/>
                </a:solidFill>
                <a:latin typeface="Google Sans"/>
                <a:ea typeface="Google Sans"/>
                <a:cs typeface="Google Sans"/>
                <a:sym typeface="Google Sans"/>
              </a:rPr>
              <a:t>IBM, UAH, Clark University, ORNL, Hugging Face</a:t>
            </a:r>
            <a:endParaRPr sz="1100">
              <a:solidFill>
                <a:schemeClr val="dk1"/>
              </a:solidFill>
              <a:latin typeface="Google Sans"/>
              <a:ea typeface="Google Sans"/>
              <a:cs typeface="Google Sans"/>
              <a:sym typeface="Google Sans"/>
            </a:endParaRPr>
          </a:p>
        </p:txBody>
      </p:sp>
      <p:pic>
        <p:nvPicPr>
          <p:cNvPr id="772" name="Google Shape;772;p63"/>
          <p:cNvPicPr preferRelativeResize="0"/>
          <p:nvPr/>
        </p:nvPicPr>
        <p:blipFill>
          <a:blip r:embed="rId3">
            <a:alphaModFix/>
          </a:blip>
          <a:stretch>
            <a:fillRect/>
          </a:stretch>
        </p:blipFill>
        <p:spPr>
          <a:xfrm>
            <a:off x="325750" y="1174225"/>
            <a:ext cx="4489525" cy="3547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4"/>
          <p:cNvSpPr txBox="1"/>
          <p:nvPr>
            <p:ph type="title"/>
          </p:nvPr>
        </p:nvSpPr>
        <p:spPr>
          <a:xfrm>
            <a:off x="1593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0B5394"/>
                </a:solidFill>
                <a:latin typeface="DM Sans"/>
                <a:ea typeface="DM Sans"/>
                <a:cs typeface="DM Sans"/>
                <a:sym typeface="DM Sans"/>
              </a:rPr>
              <a:t>Why HLS?</a:t>
            </a:r>
            <a:endParaRPr sz="2300">
              <a:solidFill>
                <a:srgbClr val="0B5394"/>
              </a:solidFill>
              <a:latin typeface="DM Sans"/>
              <a:ea typeface="DM Sans"/>
              <a:cs typeface="DM Sans"/>
              <a:sym typeface="DM Sans"/>
            </a:endParaRPr>
          </a:p>
        </p:txBody>
      </p:sp>
      <p:pic>
        <p:nvPicPr>
          <p:cNvPr id="778" name="Google Shape;778;p64" title="HLS">
            <a:hlinkClick r:id="rId3"/>
          </p:cNvPr>
          <p:cNvPicPr preferRelativeResize="0"/>
          <p:nvPr/>
        </p:nvPicPr>
        <p:blipFill>
          <a:blip r:embed="rId4">
            <a:alphaModFix/>
          </a:blip>
          <a:stretch>
            <a:fillRect/>
          </a:stretch>
        </p:blipFill>
        <p:spPr>
          <a:xfrm>
            <a:off x="2392275" y="858325"/>
            <a:ext cx="6623775" cy="3725875"/>
          </a:xfrm>
          <a:prstGeom prst="rect">
            <a:avLst/>
          </a:prstGeom>
          <a:noFill/>
          <a:ln>
            <a:noFill/>
          </a:ln>
        </p:spPr>
      </p:pic>
      <p:sp>
        <p:nvSpPr>
          <p:cNvPr id="779" name="Google Shape;779;p64"/>
          <p:cNvSpPr txBox="1"/>
          <p:nvPr/>
        </p:nvSpPr>
        <p:spPr>
          <a:xfrm>
            <a:off x="6803000" y="611750"/>
            <a:ext cx="23409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B5394"/>
                </a:solidFill>
                <a:latin typeface="DM Sans"/>
                <a:ea typeface="DM Sans"/>
                <a:cs typeface="DM Sans"/>
                <a:sym typeface="DM Sans"/>
              </a:rPr>
              <a:t>Video Credit: Scientific Visualization Studio</a:t>
            </a:r>
            <a:endParaRPr sz="1000">
              <a:solidFill>
                <a:srgbClr val="0B5394"/>
              </a:solidFill>
              <a:latin typeface="DM Sans"/>
              <a:ea typeface="DM Sans"/>
              <a:cs typeface="DM Sans"/>
              <a:sym typeface="DM Sans"/>
            </a:endParaRPr>
          </a:p>
        </p:txBody>
      </p:sp>
      <p:sp>
        <p:nvSpPr>
          <p:cNvPr id="780" name="Google Shape;780;p64"/>
          <p:cNvSpPr txBox="1"/>
          <p:nvPr/>
        </p:nvSpPr>
        <p:spPr>
          <a:xfrm>
            <a:off x="107575" y="1637400"/>
            <a:ext cx="2340900" cy="251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C4587"/>
                </a:solidFill>
                <a:latin typeface="DM Sans"/>
                <a:ea typeface="DM Sans"/>
                <a:cs typeface="DM Sans"/>
                <a:sym typeface="DM Sans"/>
              </a:rPr>
              <a:t>Merging Sentinel-2 and Landsat data</a:t>
            </a:r>
            <a:endParaRPr sz="1200">
              <a:solidFill>
                <a:srgbClr val="1C4587"/>
              </a:solidFill>
              <a:latin typeface="DM Sans"/>
              <a:ea typeface="DM Sans"/>
              <a:cs typeface="DM Sans"/>
              <a:sym typeface="DM Sans"/>
            </a:endParaRPr>
          </a:p>
          <a:p>
            <a:pPr indent="0" lvl="0" marL="0" rtl="0" algn="l">
              <a:spcBef>
                <a:spcPts val="1000"/>
              </a:spcBef>
              <a:spcAft>
                <a:spcPts val="0"/>
              </a:spcAft>
              <a:buNone/>
            </a:pPr>
            <a:r>
              <a:rPr lang="en" sz="1100">
                <a:solidFill>
                  <a:srgbClr val="1C4587"/>
                </a:solidFill>
                <a:latin typeface="DM Sans"/>
                <a:ea typeface="DM Sans"/>
                <a:cs typeface="DM Sans"/>
                <a:sym typeface="DM Sans"/>
              </a:rPr>
              <a:t>2-4 day global coverage</a:t>
            </a:r>
            <a:endParaRPr sz="1100">
              <a:solidFill>
                <a:srgbClr val="1C4587"/>
              </a:solidFill>
              <a:latin typeface="DM Sans"/>
              <a:ea typeface="DM Sans"/>
              <a:cs typeface="DM Sans"/>
              <a:sym typeface="DM Sans"/>
            </a:endParaRPr>
          </a:p>
          <a:p>
            <a:pPr indent="0" lvl="0" marL="0" rtl="0" algn="l">
              <a:spcBef>
                <a:spcPts val="1000"/>
              </a:spcBef>
              <a:spcAft>
                <a:spcPts val="0"/>
              </a:spcAft>
              <a:buNone/>
            </a:pPr>
            <a:r>
              <a:rPr lang="en" sz="1100">
                <a:solidFill>
                  <a:srgbClr val="1C4587"/>
                </a:solidFill>
                <a:latin typeface="DM Sans"/>
                <a:ea typeface="DM Sans"/>
                <a:cs typeface="DM Sans"/>
                <a:sym typeface="DM Sans"/>
              </a:rPr>
              <a:t>“Seamless” near-daily 30m surface reflectance</a:t>
            </a:r>
            <a:endParaRPr sz="1100">
              <a:solidFill>
                <a:srgbClr val="1C4587"/>
              </a:solidFill>
              <a:latin typeface="DM Sans"/>
              <a:ea typeface="DM Sans"/>
              <a:cs typeface="DM Sans"/>
              <a:sym typeface="DM Sans"/>
            </a:endParaRPr>
          </a:p>
          <a:p>
            <a:pPr indent="0" lvl="0" marL="0" rtl="0" algn="l">
              <a:spcBef>
                <a:spcPts val="1000"/>
              </a:spcBef>
              <a:spcAft>
                <a:spcPts val="0"/>
              </a:spcAft>
              <a:buNone/>
            </a:pPr>
            <a:r>
              <a:rPr lang="en" sz="1100">
                <a:solidFill>
                  <a:srgbClr val="1C4587"/>
                </a:solidFill>
                <a:latin typeface="DM Sans"/>
                <a:ea typeface="DM Sans"/>
                <a:cs typeface="DM Sans"/>
                <a:sym typeface="DM Sans"/>
              </a:rPr>
              <a:t>~8000 citations</a:t>
            </a:r>
            <a:endParaRPr sz="1100">
              <a:solidFill>
                <a:srgbClr val="1C4587"/>
              </a:solidFill>
              <a:latin typeface="DM Sans"/>
              <a:ea typeface="DM Sans"/>
              <a:cs typeface="DM Sans"/>
              <a:sym typeface="DM Sans"/>
            </a:endParaRPr>
          </a:p>
          <a:p>
            <a:pPr indent="0" lvl="0" marL="0" rtl="0" algn="l">
              <a:spcBef>
                <a:spcPts val="1000"/>
              </a:spcBef>
              <a:spcAft>
                <a:spcPts val="0"/>
              </a:spcAft>
              <a:buNone/>
            </a:pPr>
            <a:r>
              <a:rPr lang="en" sz="1100">
                <a:solidFill>
                  <a:srgbClr val="1C4587"/>
                </a:solidFill>
                <a:latin typeface="DM Sans"/>
                <a:ea typeface="DM Sans"/>
                <a:cs typeface="DM Sans"/>
                <a:sym typeface="DM Sans"/>
              </a:rPr>
              <a:t>2 PB+ data transferred to users</a:t>
            </a:r>
            <a:endParaRPr sz="1100">
              <a:solidFill>
                <a:srgbClr val="1C4587"/>
              </a:solidFill>
              <a:latin typeface="DM Sans"/>
              <a:ea typeface="DM Sans"/>
              <a:cs typeface="DM Sans"/>
              <a:sym typeface="DM Sans"/>
            </a:endParaRPr>
          </a:p>
          <a:p>
            <a:pPr indent="0" lvl="0" marL="0" rtl="0" algn="l">
              <a:spcBef>
                <a:spcPts val="1000"/>
              </a:spcBef>
              <a:spcAft>
                <a:spcPts val="1000"/>
              </a:spcAft>
              <a:buNone/>
            </a:pPr>
            <a:r>
              <a:rPr lang="en" sz="1100">
                <a:solidFill>
                  <a:srgbClr val="1C4587"/>
                </a:solidFill>
                <a:latin typeface="DM Sans"/>
                <a:ea typeface="DM Sans"/>
                <a:cs typeface="DM Sans"/>
                <a:sym typeface="DM Sans"/>
              </a:rPr>
              <a:t>2nd most downloaded data from NASA Earth observation data archive</a:t>
            </a:r>
            <a:endParaRPr sz="1100">
              <a:solidFill>
                <a:srgbClr val="1C4587"/>
              </a:solidFill>
              <a:latin typeface="DM Sans"/>
              <a:ea typeface="DM Sans"/>
              <a:cs typeface="DM Sans"/>
              <a:sym typeface="DM Sans"/>
            </a:endParaRPr>
          </a:p>
        </p:txBody>
      </p:sp>
      <p:sp>
        <p:nvSpPr>
          <p:cNvPr id="781" name="Google Shape;781;p64"/>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Prithvi-EO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65"/>
          <p:cNvPicPr preferRelativeResize="0"/>
          <p:nvPr/>
        </p:nvPicPr>
        <p:blipFill>
          <a:blip r:embed="rId3">
            <a:alphaModFix/>
          </a:blip>
          <a:stretch>
            <a:fillRect/>
          </a:stretch>
        </p:blipFill>
        <p:spPr>
          <a:xfrm>
            <a:off x="6301300" y="846924"/>
            <a:ext cx="2755500" cy="1731700"/>
          </a:xfrm>
          <a:prstGeom prst="rect">
            <a:avLst/>
          </a:prstGeom>
          <a:noFill/>
          <a:ln>
            <a:noFill/>
          </a:ln>
        </p:spPr>
      </p:pic>
      <p:sp>
        <p:nvSpPr>
          <p:cNvPr id="787" name="Google Shape;787;p65"/>
          <p:cNvSpPr txBox="1"/>
          <p:nvPr/>
        </p:nvSpPr>
        <p:spPr>
          <a:xfrm>
            <a:off x="704175" y="3197248"/>
            <a:ext cx="3495600" cy="235800"/>
          </a:xfrm>
          <a:prstGeom prst="rect">
            <a:avLst/>
          </a:prstGeom>
          <a:noFill/>
          <a:ln>
            <a:noFill/>
          </a:ln>
        </p:spPr>
        <p:txBody>
          <a:bodyPr anchorCtr="0" anchor="t" bIns="75575" lIns="75575" spcFirstLastPara="1" rIns="75575" wrap="square" tIns="75575">
            <a:noAutofit/>
          </a:bodyPr>
          <a:lstStyle/>
          <a:p>
            <a:pPr indent="0" lvl="0" marL="0" rtl="0" algn="ctr">
              <a:spcBef>
                <a:spcPts val="0"/>
              </a:spcBef>
              <a:spcAft>
                <a:spcPts val="0"/>
              </a:spcAft>
              <a:buNone/>
            </a:pPr>
            <a:r>
              <a:rPr lang="en" sz="800">
                <a:solidFill>
                  <a:schemeClr val="dk1"/>
                </a:solidFill>
                <a:latin typeface="Google Sans"/>
                <a:ea typeface="Google Sans"/>
                <a:cs typeface="Google Sans"/>
                <a:sym typeface="Google Sans"/>
              </a:rPr>
              <a:t>Wildfire monitoring in </a:t>
            </a:r>
            <a:r>
              <a:rPr lang="en" sz="800" u="sng">
                <a:solidFill>
                  <a:schemeClr val="hlink"/>
                </a:solidFill>
                <a:latin typeface="Google Sans"/>
                <a:ea typeface="Google Sans"/>
                <a:cs typeface="Google Sans"/>
                <a:sym typeface="Google Sans"/>
                <a:hlinkClick r:id="rId4"/>
              </a:rPr>
              <a:t>FIRMS</a:t>
            </a:r>
            <a:r>
              <a:rPr lang="en" sz="800">
                <a:solidFill>
                  <a:schemeClr val="dk1"/>
                </a:solidFill>
                <a:latin typeface="Google Sans"/>
                <a:ea typeface="Google Sans"/>
                <a:cs typeface="Google Sans"/>
                <a:sym typeface="Google Sans"/>
              </a:rPr>
              <a:t>.</a:t>
            </a:r>
            <a:endParaRPr b="1" sz="2000">
              <a:latin typeface="Google Sans"/>
              <a:ea typeface="Google Sans"/>
              <a:cs typeface="Google Sans"/>
              <a:sym typeface="Google Sans"/>
            </a:endParaRPr>
          </a:p>
        </p:txBody>
      </p:sp>
      <p:pic>
        <p:nvPicPr>
          <p:cNvPr id="788" name="Google Shape;788;p65"/>
          <p:cNvPicPr preferRelativeResize="0"/>
          <p:nvPr/>
        </p:nvPicPr>
        <p:blipFill rotWithShape="1">
          <a:blip r:embed="rId5">
            <a:alphaModFix/>
          </a:blip>
          <a:srcRect b="0" l="0" r="0" t="0"/>
          <a:stretch/>
        </p:blipFill>
        <p:spPr>
          <a:xfrm>
            <a:off x="6905709" y="2647962"/>
            <a:ext cx="1503447" cy="2029534"/>
          </a:xfrm>
          <a:prstGeom prst="rect">
            <a:avLst/>
          </a:prstGeom>
          <a:noFill/>
          <a:ln>
            <a:noFill/>
          </a:ln>
        </p:spPr>
      </p:pic>
      <p:pic>
        <p:nvPicPr>
          <p:cNvPr id="789" name="Google Shape;789;p65"/>
          <p:cNvPicPr preferRelativeResize="0"/>
          <p:nvPr/>
        </p:nvPicPr>
        <p:blipFill rotWithShape="1">
          <a:blip r:embed="rId6">
            <a:alphaModFix/>
          </a:blip>
          <a:srcRect b="0" l="0" r="0" t="0"/>
          <a:stretch/>
        </p:blipFill>
        <p:spPr>
          <a:xfrm>
            <a:off x="1440268" y="3482015"/>
            <a:ext cx="1844438" cy="1042181"/>
          </a:xfrm>
          <a:prstGeom prst="rect">
            <a:avLst/>
          </a:prstGeom>
          <a:noFill/>
          <a:ln>
            <a:noFill/>
          </a:ln>
        </p:spPr>
      </p:pic>
      <p:sp>
        <p:nvSpPr>
          <p:cNvPr id="790" name="Google Shape;790;p65"/>
          <p:cNvSpPr txBox="1"/>
          <p:nvPr/>
        </p:nvSpPr>
        <p:spPr>
          <a:xfrm>
            <a:off x="1155393" y="4462606"/>
            <a:ext cx="3075900" cy="275700"/>
          </a:xfrm>
          <a:prstGeom prst="rect">
            <a:avLst/>
          </a:prstGeom>
          <a:noFill/>
          <a:ln>
            <a:noFill/>
          </a:ln>
        </p:spPr>
        <p:txBody>
          <a:bodyPr anchorCtr="0" anchor="t" bIns="75575" lIns="75575" spcFirstLastPara="1" rIns="75575" wrap="square" tIns="75575">
            <a:spAutoFit/>
          </a:bodyPr>
          <a:lstStyle/>
          <a:p>
            <a:pPr indent="0" lvl="0" marL="381000" rtl="0" algn="l">
              <a:spcBef>
                <a:spcPts val="0"/>
              </a:spcBef>
              <a:spcAft>
                <a:spcPts val="0"/>
              </a:spcAft>
              <a:buNone/>
            </a:pPr>
            <a:r>
              <a:rPr lang="en" sz="800">
                <a:solidFill>
                  <a:schemeClr val="dk1"/>
                </a:solidFill>
                <a:latin typeface="Google Sans"/>
                <a:ea typeface="Google Sans"/>
                <a:cs typeface="Google Sans"/>
                <a:sym typeface="Google Sans"/>
              </a:rPr>
              <a:t>Reservoir water level </a:t>
            </a:r>
            <a:r>
              <a:rPr lang="en" sz="800" u="sng">
                <a:solidFill>
                  <a:schemeClr val="hlink"/>
                </a:solidFill>
                <a:latin typeface="Google Sans"/>
                <a:ea typeface="Google Sans"/>
                <a:cs typeface="Google Sans"/>
                <a:sym typeface="Google Sans"/>
                <a:hlinkClick r:id="rId7"/>
              </a:rPr>
              <a:t>monitoring</a:t>
            </a:r>
            <a:r>
              <a:rPr lang="en" sz="800">
                <a:solidFill>
                  <a:schemeClr val="dk1"/>
                </a:solidFill>
                <a:latin typeface="Google Sans"/>
                <a:ea typeface="Google Sans"/>
                <a:cs typeface="Google Sans"/>
                <a:sym typeface="Google Sans"/>
              </a:rPr>
              <a:t>.</a:t>
            </a:r>
            <a:endParaRPr sz="500">
              <a:latin typeface="Google Sans"/>
              <a:ea typeface="Google Sans"/>
              <a:cs typeface="Google Sans"/>
              <a:sym typeface="Google Sans"/>
            </a:endParaRPr>
          </a:p>
        </p:txBody>
      </p:sp>
      <p:sp>
        <p:nvSpPr>
          <p:cNvPr id="791" name="Google Shape;791;p65"/>
          <p:cNvSpPr txBox="1"/>
          <p:nvPr/>
        </p:nvSpPr>
        <p:spPr>
          <a:xfrm>
            <a:off x="6301300" y="4649350"/>
            <a:ext cx="2711100" cy="260400"/>
          </a:xfrm>
          <a:prstGeom prst="rect">
            <a:avLst/>
          </a:prstGeom>
          <a:noFill/>
          <a:ln>
            <a:noFill/>
          </a:ln>
        </p:spPr>
        <p:txBody>
          <a:bodyPr anchorCtr="0" anchor="t" bIns="75575" lIns="75575" spcFirstLastPara="1" rIns="75575" wrap="square" tIns="75575">
            <a:spAutoFit/>
          </a:bodyPr>
          <a:lstStyle/>
          <a:p>
            <a:pPr indent="0" lvl="0" marL="381000" rtl="0" algn="l">
              <a:spcBef>
                <a:spcPts val="0"/>
              </a:spcBef>
              <a:spcAft>
                <a:spcPts val="0"/>
              </a:spcAft>
              <a:buNone/>
            </a:pPr>
            <a:r>
              <a:rPr lang="en" sz="700" u="sng">
                <a:solidFill>
                  <a:schemeClr val="hlink"/>
                </a:solidFill>
                <a:latin typeface="Google Sans"/>
                <a:ea typeface="Google Sans"/>
                <a:cs typeface="Google Sans"/>
                <a:sym typeface="Google Sans"/>
                <a:hlinkClick r:id="rId8"/>
              </a:rPr>
              <a:t>Assessing and reporting damage</a:t>
            </a:r>
            <a:r>
              <a:rPr lang="en" sz="700">
                <a:solidFill>
                  <a:schemeClr val="dk1"/>
                </a:solidFill>
                <a:latin typeface="Google Sans"/>
                <a:ea typeface="Google Sans"/>
                <a:cs typeface="Google Sans"/>
                <a:sym typeface="Google Sans"/>
              </a:rPr>
              <a:t> during Hurricane Ian.</a:t>
            </a:r>
            <a:endParaRPr sz="400">
              <a:latin typeface="Google Sans"/>
              <a:ea typeface="Google Sans"/>
              <a:cs typeface="Google Sans"/>
              <a:sym typeface="Google Sans"/>
            </a:endParaRPr>
          </a:p>
        </p:txBody>
      </p:sp>
      <p:pic>
        <p:nvPicPr>
          <p:cNvPr id="792" name="Google Shape;792;p65"/>
          <p:cNvPicPr preferRelativeResize="0"/>
          <p:nvPr/>
        </p:nvPicPr>
        <p:blipFill>
          <a:blip r:embed="rId9">
            <a:alphaModFix/>
          </a:blip>
          <a:stretch>
            <a:fillRect/>
          </a:stretch>
        </p:blipFill>
        <p:spPr>
          <a:xfrm>
            <a:off x="499500" y="1089874"/>
            <a:ext cx="4387699" cy="2183566"/>
          </a:xfrm>
          <a:prstGeom prst="rect">
            <a:avLst/>
          </a:prstGeom>
          <a:noFill/>
          <a:ln>
            <a:noFill/>
          </a:ln>
        </p:spPr>
      </p:pic>
      <p:sp>
        <p:nvSpPr>
          <p:cNvPr id="793" name="Google Shape;793;p65"/>
          <p:cNvSpPr txBox="1"/>
          <p:nvPr>
            <p:ph idx="1" type="body"/>
          </p:nvPr>
        </p:nvSpPr>
        <p:spPr>
          <a:xfrm>
            <a:off x="288036" y="559076"/>
            <a:ext cx="55065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B5394"/>
                </a:solidFill>
              </a:rPr>
              <a:t>HLS applications</a:t>
            </a:r>
            <a:endParaRPr>
              <a:solidFill>
                <a:srgbClr val="0B539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66" title="FM-download-metrics-grouped-bar.png"/>
          <p:cNvPicPr preferRelativeResize="0"/>
          <p:nvPr/>
        </p:nvPicPr>
        <p:blipFill rotWithShape="1">
          <a:blip r:embed="rId3">
            <a:alphaModFix/>
          </a:blip>
          <a:srcRect b="0" l="0" r="0" t="5365"/>
          <a:stretch/>
        </p:blipFill>
        <p:spPr>
          <a:xfrm>
            <a:off x="2995400" y="485725"/>
            <a:ext cx="6010526" cy="4231175"/>
          </a:xfrm>
          <a:prstGeom prst="rect">
            <a:avLst/>
          </a:prstGeom>
          <a:noFill/>
          <a:ln>
            <a:noFill/>
          </a:ln>
        </p:spPr>
      </p:pic>
      <p:sp>
        <p:nvSpPr>
          <p:cNvPr id="799" name="Google Shape;799;p66"/>
          <p:cNvSpPr txBox="1"/>
          <p:nvPr>
            <p:ph idx="1" type="body"/>
          </p:nvPr>
        </p:nvSpPr>
        <p:spPr>
          <a:xfrm>
            <a:off x="288036" y="559076"/>
            <a:ext cx="55065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t>Download metrics</a:t>
            </a:r>
            <a:endParaRPr sz="2300"/>
          </a:p>
        </p:txBody>
      </p:sp>
      <p:sp>
        <p:nvSpPr>
          <p:cNvPr id="800" name="Google Shape;800;p66"/>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AI Foundation Model for Science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7"/>
          <p:cNvSpPr txBox="1"/>
          <p:nvPr>
            <p:ph type="title"/>
          </p:nvPr>
        </p:nvSpPr>
        <p:spPr>
          <a:xfrm>
            <a:off x="208125" y="-67425"/>
            <a:ext cx="8712300" cy="6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1800">
                <a:solidFill>
                  <a:srgbClr val="0B5394"/>
                </a:solidFill>
                <a:latin typeface="DM Sans"/>
                <a:ea typeface="DM Sans"/>
                <a:cs typeface="DM Sans"/>
                <a:sym typeface="DM Sans"/>
              </a:rPr>
              <a:t>Prithvi EO Success Story</a:t>
            </a:r>
            <a:endParaRPr b="1" sz="1800">
              <a:solidFill>
                <a:srgbClr val="0B5394"/>
              </a:solidFill>
              <a:latin typeface="DM Sans"/>
              <a:ea typeface="DM Sans"/>
              <a:cs typeface="DM Sans"/>
              <a:sym typeface="DM Sans"/>
            </a:endParaRPr>
          </a:p>
        </p:txBody>
      </p:sp>
      <p:sp>
        <p:nvSpPr>
          <p:cNvPr id="806" name="Google Shape;806;p67"/>
          <p:cNvSpPr/>
          <p:nvPr/>
        </p:nvSpPr>
        <p:spPr>
          <a:xfrm>
            <a:off x="3144350" y="3288450"/>
            <a:ext cx="2487900" cy="1457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67"/>
          <p:cNvSpPr/>
          <p:nvPr/>
        </p:nvSpPr>
        <p:spPr>
          <a:xfrm>
            <a:off x="101050" y="3291325"/>
            <a:ext cx="3000000" cy="1457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67"/>
          <p:cNvSpPr/>
          <p:nvPr/>
        </p:nvSpPr>
        <p:spPr>
          <a:xfrm>
            <a:off x="5898350" y="2699100"/>
            <a:ext cx="2679300" cy="20703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67"/>
          <p:cNvSpPr/>
          <p:nvPr/>
        </p:nvSpPr>
        <p:spPr>
          <a:xfrm>
            <a:off x="5902125" y="564000"/>
            <a:ext cx="2679300" cy="20079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67"/>
          <p:cNvSpPr/>
          <p:nvPr/>
        </p:nvSpPr>
        <p:spPr>
          <a:xfrm>
            <a:off x="101050" y="411600"/>
            <a:ext cx="5296200" cy="28260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1" name="Google Shape;811;p67"/>
          <p:cNvPicPr preferRelativeResize="0"/>
          <p:nvPr/>
        </p:nvPicPr>
        <p:blipFill>
          <a:blip r:embed="rId3">
            <a:alphaModFix/>
          </a:blip>
          <a:stretch>
            <a:fillRect/>
          </a:stretch>
        </p:blipFill>
        <p:spPr>
          <a:xfrm>
            <a:off x="4028191" y="698120"/>
            <a:ext cx="1243440" cy="1294456"/>
          </a:xfrm>
          <a:prstGeom prst="rect">
            <a:avLst/>
          </a:prstGeom>
          <a:noFill/>
          <a:ln>
            <a:noFill/>
          </a:ln>
          <a:effectLst>
            <a:outerShdw blurRad="57150" rotWithShape="0" algn="bl" dir="5400000" dist="19050">
              <a:srgbClr val="000000">
                <a:alpha val="50000"/>
              </a:srgbClr>
            </a:outerShdw>
          </a:effectLst>
        </p:spPr>
      </p:pic>
      <p:pic>
        <p:nvPicPr>
          <p:cNvPr id="812" name="Google Shape;812;p67"/>
          <p:cNvPicPr preferRelativeResize="0"/>
          <p:nvPr/>
        </p:nvPicPr>
        <p:blipFill>
          <a:blip r:embed="rId4">
            <a:alphaModFix/>
          </a:blip>
          <a:stretch>
            <a:fillRect/>
          </a:stretch>
        </p:blipFill>
        <p:spPr>
          <a:xfrm>
            <a:off x="2851550" y="674863"/>
            <a:ext cx="1243426" cy="1289124"/>
          </a:xfrm>
          <a:prstGeom prst="rect">
            <a:avLst/>
          </a:prstGeom>
          <a:noFill/>
          <a:ln>
            <a:noFill/>
          </a:ln>
          <a:effectLst>
            <a:outerShdw blurRad="57150" rotWithShape="0" algn="bl" dir="5400000" dist="19050">
              <a:srgbClr val="000000">
                <a:alpha val="50000"/>
              </a:srgbClr>
            </a:outerShdw>
          </a:effectLst>
        </p:spPr>
      </p:pic>
      <p:pic>
        <p:nvPicPr>
          <p:cNvPr id="813" name="Google Shape;813;p67"/>
          <p:cNvPicPr preferRelativeResize="0"/>
          <p:nvPr/>
        </p:nvPicPr>
        <p:blipFill>
          <a:blip r:embed="rId5">
            <a:alphaModFix/>
          </a:blip>
          <a:stretch>
            <a:fillRect/>
          </a:stretch>
        </p:blipFill>
        <p:spPr>
          <a:xfrm>
            <a:off x="3644325" y="2097250"/>
            <a:ext cx="1575599" cy="1103306"/>
          </a:xfrm>
          <a:prstGeom prst="rect">
            <a:avLst/>
          </a:prstGeom>
          <a:noFill/>
          <a:ln>
            <a:noFill/>
          </a:ln>
        </p:spPr>
      </p:pic>
      <p:pic>
        <p:nvPicPr>
          <p:cNvPr id="814" name="Google Shape;814;p67"/>
          <p:cNvPicPr preferRelativeResize="0"/>
          <p:nvPr/>
        </p:nvPicPr>
        <p:blipFill>
          <a:blip r:embed="rId6">
            <a:alphaModFix/>
          </a:blip>
          <a:stretch>
            <a:fillRect/>
          </a:stretch>
        </p:blipFill>
        <p:spPr>
          <a:xfrm>
            <a:off x="2851544" y="2074125"/>
            <a:ext cx="1363082" cy="1014901"/>
          </a:xfrm>
          <a:prstGeom prst="rect">
            <a:avLst/>
          </a:prstGeom>
          <a:noFill/>
          <a:ln>
            <a:noFill/>
          </a:ln>
        </p:spPr>
      </p:pic>
      <p:sp>
        <p:nvSpPr>
          <p:cNvPr id="815" name="Google Shape;815;p67"/>
          <p:cNvSpPr txBox="1"/>
          <p:nvPr/>
        </p:nvSpPr>
        <p:spPr>
          <a:xfrm>
            <a:off x="2833550" y="1641250"/>
            <a:ext cx="2487900" cy="368100"/>
          </a:xfrm>
          <a:prstGeom prst="rect">
            <a:avLst/>
          </a:prstGeom>
          <a:noFill/>
          <a:ln>
            <a:noFill/>
          </a:ln>
        </p:spPr>
        <p:txBody>
          <a:bodyPr anchorCtr="0" anchor="t" bIns="75575" lIns="75575" spcFirstLastPara="1" rIns="75575" wrap="square" tIns="75575">
            <a:spAutoFit/>
          </a:bodyPr>
          <a:lstStyle/>
          <a:p>
            <a:pPr indent="0" lvl="0" marL="0" rtl="0" algn="l">
              <a:spcBef>
                <a:spcPts val="0"/>
              </a:spcBef>
              <a:spcAft>
                <a:spcPts val="0"/>
              </a:spcAft>
              <a:buNone/>
            </a:pPr>
            <a:r>
              <a:rPr b="1" lang="en" sz="700">
                <a:solidFill>
                  <a:srgbClr val="2A3990"/>
                </a:solidFill>
                <a:highlight>
                  <a:srgbClr val="FFFFFF"/>
                </a:highlight>
                <a:latin typeface="Google Sans"/>
                <a:ea typeface="Google Sans"/>
                <a:cs typeface="Google Sans"/>
                <a:sym typeface="Google Sans"/>
              </a:rPr>
              <a:t>Model fine-tuned to segment the extent of floods on Sentinel-2 </a:t>
            </a:r>
            <a:endParaRPr sz="700"/>
          </a:p>
        </p:txBody>
      </p:sp>
      <p:sp>
        <p:nvSpPr>
          <p:cNvPr id="816" name="Google Shape;816;p67"/>
          <p:cNvSpPr txBox="1"/>
          <p:nvPr/>
        </p:nvSpPr>
        <p:spPr>
          <a:xfrm>
            <a:off x="2712176" y="2804700"/>
            <a:ext cx="2507700" cy="261300"/>
          </a:xfrm>
          <a:prstGeom prst="rect">
            <a:avLst/>
          </a:prstGeom>
          <a:noFill/>
          <a:ln>
            <a:noFill/>
          </a:ln>
        </p:spPr>
        <p:txBody>
          <a:bodyPr anchorCtr="0" anchor="t" bIns="75575" lIns="75575" spcFirstLastPara="1" rIns="75575" wrap="square" tIns="75575">
            <a:noAutofit/>
          </a:bodyPr>
          <a:lstStyle/>
          <a:p>
            <a:pPr indent="0" lvl="0" marL="0" rtl="0" algn="l">
              <a:spcBef>
                <a:spcPts val="0"/>
              </a:spcBef>
              <a:spcAft>
                <a:spcPts val="0"/>
              </a:spcAft>
              <a:buNone/>
            </a:pPr>
            <a:r>
              <a:rPr b="1" lang="en" sz="800">
                <a:solidFill>
                  <a:srgbClr val="2A3990"/>
                </a:solidFill>
                <a:highlight>
                  <a:srgbClr val="FFFFFF"/>
                </a:highlight>
                <a:latin typeface="Google Sans"/>
                <a:ea typeface="Google Sans"/>
                <a:cs typeface="Google Sans"/>
                <a:sym typeface="Google Sans"/>
              </a:rPr>
              <a:t>Burn scar mapping: Maui Fire 8.13.2023</a:t>
            </a:r>
            <a:endParaRPr b="1" sz="800">
              <a:solidFill>
                <a:srgbClr val="2A3990"/>
              </a:solidFill>
              <a:highlight>
                <a:srgbClr val="FFFFFF"/>
              </a:highlight>
              <a:latin typeface="Google Sans"/>
              <a:ea typeface="Google Sans"/>
              <a:cs typeface="Google Sans"/>
              <a:sym typeface="Google Sans"/>
            </a:endParaRPr>
          </a:p>
        </p:txBody>
      </p:sp>
      <p:pic>
        <p:nvPicPr>
          <p:cNvPr id="817" name="Google Shape;817;p67"/>
          <p:cNvPicPr preferRelativeResize="0"/>
          <p:nvPr/>
        </p:nvPicPr>
        <p:blipFill rotWithShape="1">
          <a:blip r:embed="rId7">
            <a:alphaModFix/>
          </a:blip>
          <a:srcRect b="0" l="0" r="14886" t="14792"/>
          <a:stretch/>
        </p:blipFill>
        <p:spPr>
          <a:xfrm>
            <a:off x="6123975" y="839262"/>
            <a:ext cx="2186925" cy="1457400"/>
          </a:xfrm>
          <a:prstGeom prst="rect">
            <a:avLst/>
          </a:prstGeom>
          <a:noFill/>
          <a:ln>
            <a:noFill/>
          </a:ln>
        </p:spPr>
      </p:pic>
      <p:sp>
        <p:nvSpPr>
          <p:cNvPr id="818" name="Google Shape;818;p67"/>
          <p:cNvSpPr txBox="1"/>
          <p:nvPr/>
        </p:nvSpPr>
        <p:spPr>
          <a:xfrm>
            <a:off x="6083100" y="2266050"/>
            <a:ext cx="2679300" cy="458100"/>
          </a:xfrm>
          <a:prstGeom prst="rect">
            <a:avLst/>
          </a:prstGeom>
          <a:noFill/>
          <a:ln>
            <a:noFill/>
          </a:ln>
        </p:spPr>
        <p:txBody>
          <a:bodyPr anchorCtr="0" anchor="t" bIns="75575" lIns="75575" spcFirstLastPara="1" rIns="75575" wrap="square" tIns="75575">
            <a:noAutofit/>
          </a:bodyPr>
          <a:lstStyle/>
          <a:p>
            <a:pPr indent="0" lvl="0" marL="0" rtl="0" algn="l">
              <a:spcBef>
                <a:spcPts val="0"/>
              </a:spcBef>
              <a:spcAft>
                <a:spcPts val="0"/>
              </a:spcAft>
              <a:buNone/>
            </a:pPr>
            <a:r>
              <a:rPr b="1" lang="en" sz="800">
                <a:solidFill>
                  <a:srgbClr val="2A3990"/>
                </a:solidFill>
                <a:highlight>
                  <a:srgbClr val="FFFFFF"/>
                </a:highlight>
                <a:latin typeface="Google Sans"/>
                <a:ea typeface="Google Sans"/>
                <a:cs typeface="Google Sans"/>
                <a:sym typeface="Google Sans"/>
              </a:rPr>
              <a:t>Locust breeding ground prediction</a:t>
            </a:r>
            <a:endParaRPr b="1" sz="800">
              <a:solidFill>
                <a:srgbClr val="2A3990"/>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rPr b="1" lang="en" sz="800">
                <a:solidFill>
                  <a:srgbClr val="2A3990"/>
                </a:solidFill>
                <a:highlight>
                  <a:srgbClr val="FFFFFF"/>
                </a:highlight>
                <a:latin typeface="Google Sans"/>
                <a:ea typeface="Google Sans"/>
                <a:cs typeface="Google Sans"/>
                <a:sym typeface="Google Sans"/>
              </a:rPr>
              <a:t>Source: Arnu Pretorius, Yusuf Ibrahim InstaDeep</a:t>
            </a:r>
            <a:endParaRPr b="1" sz="800">
              <a:solidFill>
                <a:srgbClr val="2A3990"/>
              </a:solidFill>
              <a:highlight>
                <a:srgbClr val="FFFFFF"/>
              </a:highlight>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b="1" sz="800">
              <a:solidFill>
                <a:srgbClr val="2A3990"/>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b="1" sz="800">
              <a:solidFill>
                <a:srgbClr val="2A3990"/>
              </a:solidFill>
              <a:highlight>
                <a:srgbClr val="FFFFFF"/>
              </a:highlight>
              <a:latin typeface="Google Sans"/>
              <a:ea typeface="Google Sans"/>
              <a:cs typeface="Google Sans"/>
              <a:sym typeface="Google Sans"/>
            </a:endParaRPr>
          </a:p>
        </p:txBody>
      </p:sp>
      <p:sp>
        <p:nvSpPr>
          <p:cNvPr id="819" name="Google Shape;819;p67"/>
          <p:cNvSpPr txBox="1"/>
          <p:nvPr/>
        </p:nvSpPr>
        <p:spPr>
          <a:xfrm>
            <a:off x="152525" y="671750"/>
            <a:ext cx="2487900" cy="2288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B3D91"/>
              </a:buClr>
              <a:buSzPts val="1000"/>
              <a:buFont typeface="DM Sans"/>
              <a:buChar char="●"/>
            </a:pPr>
            <a:r>
              <a:rPr lang="en" sz="1000">
                <a:solidFill>
                  <a:srgbClr val="0B3D91"/>
                </a:solidFill>
                <a:latin typeface="DM Sans"/>
                <a:ea typeface="DM Sans"/>
                <a:cs typeface="DM Sans"/>
                <a:sym typeface="DM Sans"/>
              </a:rPr>
              <a:t>Burn scar detection</a:t>
            </a:r>
            <a:endParaRPr sz="1000">
              <a:solidFill>
                <a:srgbClr val="0B3D91"/>
              </a:solidFill>
              <a:latin typeface="DM Sans"/>
              <a:ea typeface="DM Sans"/>
              <a:cs typeface="DM Sans"/>
              <a:sym typeface="DM Sans"/>
            </a:endParaRPr>
          </a:p>
          <a:p>
            <a:pPr indent="-292100" lvl="0" marL="457200" rtl="0" algn="l">
              <a:spcBef>
                <a:spcPts val="400"/>
              </a:spcBef>
              <a:spcAft>
                <a:spcPts val="0"/>
              </a:spcAft>
              <a:buClr>
                <a:srgbClr val="0B3D91"/>
              </a:buClr>
              <a:buSzPts val="1000"/>
              <a:buFont typeface="DM Sans"/>
              <a:buChar char="●"/>
            </a:pPr>
            <a:r>
              <a:rPr lang="en" sz="1000">
                <a:solidFill>
                  <a:srgbClr val="0B3D91"/>
                </a:solidFill>
                <a:latin typeface="DM Sans"/>
                <a:ea typeface="DM Sans"/>
                <a:cs typeface="DM Sans"/>
                <a:sym typeface="DM Sans"/>
              </a:rPr>
              <a:t>Flood water delineation</a:t>
            </a:r>
            <a:endParaRPr sz="1000">
              <a:solidFill>
                <a:srgbClr val="0B3D91"/>
              </a:solidFill>
              <a:latin typeface="DM Sans"/>
              <a:ea typeface="DM Sans"/>
              <a:cs typeface="DM Sans"/>
              <a:sym typeface="DM Sans"/>
            </a:endParaRPr>
          </a:p>
          <a:p>
            <a:pPr indent="-292100" lvl="0" marL="457200" rtl="0" algn="l">
              <a:spcBef>
                <a:spcPts val="400"/>
              </a:spcBef>
              <a:spcAft>
                <a:spcPts val="0"/>
              </a:spcAft>
              <a:buClr>
                <a:srgbClr val="0B3D91"/>
              </a:buClr>
              <a:buSzPts val="1000"/>
              <a:buFont typeface="DM Sans"/>
              <a:buChar char="●"/>
            </a:pPr>
            <a:r>
              <a:rPr lang="en" sz="1000">
                <a:solidFill>
                  <a:srgbClr val="0B3D91"/>
                </a:solidFill>
                <a:latin typeface="DM Sans"/>
                <a:ea typeface="DM Sans"/>
                <a:cs typeface="DM Sans"/>
                <a:sym typeface="DM Sans"/>
              </a:rPr>
              <a:t>Crop classification</a:t>
            </a:r>
            <a:endParaRPr sz="1000">
              <a:solidFill>
                <a:srgbClr val="0B3D91"/>
              </a:solidFill>
              <a:latin typeface="DM Sans"/>
              <a:ea typeface="DM Sans"/>
              <a:cs typeface="DM Sans"/>
              <a:sym typeface="DM Sans"/>
            </a:endParaRPr>
          </a:p>
          <a:p>
            <a:pPr indent="-292100" lvl="0" marL="457200" rtl="0" algn="l">
              <a:spcBef>
                <a:spcPts val="400"/>
              </a:spcBef>
              <a:spcAft>
                <a:spcPts val="0"/>
              </a:spcAft>
              <a:buClr>
                <a:srgbClr val="0B3D91"/>
              </a:buClr>
              <a:buSzPts val="1000"/>
              <a:buFont typeface="DM Sans"/>
              <a:buChar char="●"/>
            </a:pPr>
            <a:r>
              <a:rPr lang="en" sz="1000">
                <a:solidFill>
                  <a:srgbClr val="0B3D91"/>
                </a:solidFill>
                <a:latin typeface="DM Sans"/>
                <a:ea typeface="DM Sans"/>
                <a:cs typeface="DM Sans"/>
                <a:sym typeface="DM Sans"/>
              </a:rPr>
              <a:t>Cloud gap filling</a:t>
            </a:r>
            <a:endParaRPr sz="1000">
              <a:solidFill>
                <a:srgbClr val="0B3D91"/>
              </a:solidFill>
              <a:latin typeface="DM Sans"/>
              <a:ea typeface="DM Sans"/>
              <a:cs typeface="DM Sans"/>
              <a:sym typeface="DM Sans"/>
            </a:endParaRPr>
          </a:p>
          <a:p>
            <a:pPr indent="-292100" lvl="0" marL="457200" rtl="0" algn="l">
              <a:spcBef>
                <a:spcPts val="400"/>
              </a:spcBef>
              <a:spcAft>
                <a:spcPts val="0"/>
              </a:spcAft>
              <a:buClr>
                <a:srgbClr val="0B3D91"/>
              </a:buClr>
              <a:buSzPts val="1000"/>
              <a:buFont typeface="DM Sans"/>
              <a:buChar char="●"/>
            </a:pPr>
            <a:r>
              <a:rPr lang="en" sz="1000">
                <a:solidFill>
                  <a:srgbClr val="0B3D91"/>
                </a:solidFill>
                <a:latin typeface="DM Sans"/>
                <a:ea typeface="DM Sans"/>
                <a:cs typeface="DM Sans"/>
                <a:sym typeface="DM Sans"/>
              </a:rPr>
              <a:t>LULC (HK region)</a:t>
            </a:r>
            <a:endParaRPr sz="1000">
              <a:solidFill>
                <a:srgbClr val="0B3D91"/>
              </a:solidFill>
              <a:latin typeface="DM Sans"/>
              <a:ea typeface="DM Sans"/>
              <a:cs typeface="DM Sans"/>
              <a:sym typeface="DM Sans"/>
            </a:endParaRPr>
          </a:p>
          <a:p>
            <a:pPr indent="-292100" lvl="0" marL="457200" rtl="0" algn="l">
              <a:spcBef>
                <a:spcPts val="400"/>
              </a:spcBef>
              <a:spcAft>
                <a:spcPts val="0"/>
              </a:spcAft>
              <a:buClr>
                <a:srgbClr val="0B3D91"/>
              </a:buClr>
              <a:buSzPts val="1000"/>
              <a:buFont typeface="DM Sans"/>
              <a:buChar char="●"/>
            </a:pPr>
            <a:r>
              <a:rPr lang="en" sz="1000">
                <a:solidFill>
                  <a:srgbClr val="0B3D91"/>
                </a:solidFill>
                <a:latin typeface="DM Sans"/>
                <a:ea typeface="DM Sans"/>
                <a:cs typeface="DM Sans"/>
                <a:sym typeface="DM Sans"/>
              </a:rPr>
              <a:t>Eddy covariance</a:t>
            </a:r>
            <a:endParaRPr sz="1000">
              <a:solidFill>
                <a:srgbClr val="0B3D91"/>
              </a:solidFill>
              <a:latin typeface="DM Sans"/>
              <a:ea typeface="DM Sans"/>
              <a:cs typeface="DM Sans"/>
              <a:sym typeface="DM Sans"/>
            </a:endParaRPr>
          </a:p>
          <a:p>
            <a:pPr indent="-292100" lvl="0" marL="457200" rtl="0" algn="l">
              <a:spcBef>
                <a:spcPts val="400"/>
              </a:spcBef>
              <a:spcAft>
                <a:spcPts val="0"/>
              </a:spcAft>
              <a:buClr>
                <a:srgbClr val="0B3D91"/>
              </a:buClr>
              <a:buSzPts val="1000"/>
              <a:buFont typeface="DM Sans"/>
              <a:buChar char="●"/>
            </a:pPr>
            <a:r>
              <a:rPr lang="en" sz="1000">
                <a:solidFill>
                  <a:srgbClr val="0B3D91"/>
                </a:solidFill>
                <a:latin typeface="DM Sans"/>
                <a:ea typeface="DM Sans"/>
                <a:cs typeface="DM Sans"/>
                <a:sym typeface="DM Sans"/>
              </a:rPr>
              <a:t>Insect damage estimation</a:t>
            </a:r>
            <a:endParaRPr sz="1000">
              <a:solidFill>
                <a:srgbClr val="0B3D91"/>
              </a:solidFill>
              <a:latin typeface="DM Sans"/>
              <a:ea typeface="DM Sans"/>
              <a:cs typeface="DM Sans"/>
              <a:sym typeface="DM Sans"/>
            </a:endParaRPr>
          </a:p>
          <a:p>
            <a:pPr indent="-292100" lvl="0" marL="457200" rtl="0" algn="l">
              <a:spcBef>
                <a:spcPts val="400"/>
              </a:spcBef>
              <a:spcAft>
                <a:spcPts val="0"/>
              </a:spcAft>
              <a:buClr>
                <a:srgbClr val="0B3D91"/>
              </a:buClr>
              <a:buSzPts val="1000"/>
              <a:buFont typeface="DM Sans"/>
              <a:buChar char="●"/>
            </a:pPr>
            <a:r>
              <a:rPr lang="en" sz="1000">
                <a:solidFill>
                  <a:srgbClr val="0B3D91"/>
                </a:solidFill>
                <a:latin typeface="DM Sans"/>
                <a:ea typeface="DM Sans"/>
                <a:cs typeface="DM Sans"/>
                <a:sym typeface="DM Sans"/>
              </a:rPr>
              <a:t>Locust breeding ground prediction</a:t>
            </a:r>
            <a:endParaRPr sz="1000">
              <a:solidFill>
                <a:srgbClr val="0B3D91"/>
              </a:solidFill>
              <a:latin typeface="DM Sans"/>
              <a:ea typeface="DM Sans"/>
              <a:cs typeface="DM Sans"/>
              <a:sym typeface="DM Sans"/>
            </a:endParaRPr>
          </a:p>
          <a:p>
            <a:pPr indent="-292100" lvl="0" marL="457200" rtl="0" algn="l">
              <a:spcBef>
                <a:spcPts val="400"/>
              </a:spcBef>
              <a:spcAft>
                <a:spcPts val="400"/>
              </a:spcAft>
              <a:buClr>
                <a:srgbClr val="0B3D91"/>
              </a:buClr>
              <a:buSzPts val="1000"/>
              <a:buFont typeface="DM Sans"/>
              <a:buChar char="●"/>
            </a:pPr>
            <a:r>
              <a:rPr i="1" lang="en" sz="1000">
                <a:solidFill>
                  <a:srgbClr val="0B3D91"/>
                </a:solidFill>
                <a:latin typeface="DM Sans"/>
                <a:ea typeface="DM Sans"/>
                <a:cs typeface="DM Sans"/>
                <a:sym typeface="DM Sans"/>
              </a:rPr>
              <a:t>Semantic segmentation of mangrove forest</a:t>
            </a:r>
            <a:endParaRPr i="1" sz="1000">
              <a:latin typeface="DM Sans"/>
              <a:ea typeface="DM Sans"/>
              <a:cs typeface="DM Sans"/>
              <a:sym typeface="DM Sans"/>
            </a:endParaRPr>
          </a:p>
        </p:txBody>
      </p:sp>
      <p:sp>
        <p:nvSpPr>
          <p:cNvPr id="820" name="Google Shape;820;p67"/>
          <p:cNvSpPr txBox="1"/>
          <p:nvPr/>
        </p:nvSpPr>
        <p:spPr>
          <a:xfrm>
            <a:off x="5794150" y="464175"/>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n" sz="1300">
                <a:solidFill>
                  <a:srgbClr val="0B3D91"/>
                </a:solidFill>
                <a:latin typeface="DM Sans"/>
                <a:ea typeface="DM Sans"/>
                <a:cs typeface="DM Sans"/>
                <a:sym typeface="DM Sans"/>
              </a:rPr>
              <a:t>Reuse</a:t>
            </a:r>
            <a:endParaRPr>
              <a:latin typeface="DM Sans"/>
              <a:ea typeface="DM Sans"/>
              <a:cs typeface="DM Sans"/>
              <a:sym typeface="DM Sans"/>
            </a:endParaRPr>
          </a:p>
        </p:txBody>
      </p:sp>
      <p:sp>
        <p:nvSpPr>
          <p:cNvPr id="821" name="Google Shape;821;p67"/>
          <p:cNvSpPr txBox="1"/>
          <p:nvPr/>
        </p:nvSpPr>
        <p:spPr>
          <a:xfrm>
            <a:off x="1761500" y="363038"/>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700"/>
              </a:spcAft>
              <a:buNone/>
            </a:pPr>
            <a:r>
              <a:rPr b="1" lang="en" sz="1300">
                <a:solidFill>
                  <a:srgbClr val="0B3D91"/>
                </a:solidFill>
                <a:latin typeface="DM Sans"/>
                <a:ea typeface="DM Sans"/>
                <a:cs typeface="DM Sans"/>
                <a:sym typeface="DM Sans"/>
              </a:rPr>
              <a:t>Applications</a:t>
            </a:r>
            <a:endParaRPr>
              <a:latin typeface="DM Sans"/>
              <a:ea typeface="DM Sans"/>
              <a:cs typeface="DM Sans"/>
              <a:sym typeface="DM Sans"/>
            </a:endParaRPr>
          </a:p>
        </p:txBody>
      </p:sp>
      <p:sp>
        <p:nvSpPr>
          <p:cNvPr id="822" name="Google Shape;822;p67"/>
          <p:cNvSpPr txBox="1"/>
          <p:nvPr/>
        </p:nvSpPr>
        <p:spPr>
          <a:xfrm>
            <a:off x="274400" y="3195500"/>
            <a:ext cx="273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700"/>
              </a:spcAft>
              <a:buNone/>
            </a:pPr>
            <a:r>
              <a:rPr b="1" lang="en" sz="1200">
                <a:solidFill>
                  <a:srgbClr val="0B3D91"/>
                </a:solidFill>
                <a:latin typeface="DM Sans"/>
                <a:ea typeface="DM Sans"/>
                <a:cs typeface="DM Sans"/>
                <a:sym typeface="DM Sans"/>
              </a:rPr>
              <a:t>Industry Adoption</a:t>
            </a:r>
            <a:endParaRPr sz="1300">
              <a:latin typeface="DM Sans"/>
              <a:ea typeface="DM Sans"/>
              <a:cs typeface="DM Sans"/>
              <a:sym typeface="DM Sans"/>
            </a:endParaRPr>
          </a:p>
        </p:txBody>
      </p:sp>
      <p:pic>
        <p:nvPicPr>
          <p:cNvPr id="823" name="Google Shape;823;p67"/>
          <p:cNvPicPr preferRelativeResize="0"/>
          <p:nvPr/>
        </p:nvPicPr>
        <p:blipFill>
          <a:blip r:embed="rId8">
            <a:alphaModFix/>
          </a:blip>
          <a:stretch>
            <a:fillRect/>
          </a:stretch>
        </p:blipFill>
        <p:spPr>
          <a:xfrm>
            <a:off x="274400" y="3478441"/>
            <a:ext cx="2679300" cy="1253159"/>
          </a:xfrm>
          <a:prstGeom prst="rect">
            <a:avLst/>
          </a:prstGeom>
          <a:noFill/>
          <a:ln>
            <a:noFill/>
          </a:ln>
        </p:spPr>
      </p:pic>
      <p:sp>
        <p:nvSpPr>
          <p:cNvPr id="824" name="Google Shape;824;p67"/>
          <p:cNvSpPr txBox="1"/>
          <p:nvPr/>
        </p:nvSpPr>
        <p:spPr>
          <a:xfrm>
            <a:off x="1432250" y="3752825"/>
            <a:ext cx="157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700"/>
              </a:spcAft>
              <a:buNone/>
            </a:pPr>
            <a:r>
              <a:rPr i="1" lang="en" sz="1100">
                <a:solidFill>
                  <a:srgbClr val="0B3D91"/>
                </a:solidFill>
                <a:latin typeface="DM Sans"/>
                <a:ea typeface="DM Sans"/>
                <a:cs typeface="DM Sans"/>
                <a:sym typeface="DM Sans"/>
              </a:rPr>
              <a:t>ESRI Living Atlas</a:t>
            </a:r>
            <a:endParaRPr i="1" sz="1200">
              <a:latin typeface="DM Sans"/>
              <a:ea typeface="DM Sans"/>
              <a:cs typeface="DM Sans"/>
              <a:sym typeface="DM Sans"/>
            </a:endParaRPr>
          </a:p>
        </p:txBody>
      </p:sp>
      <p:sp>
        <p:nvSpPr>
          <p:cNvPr id="825" name="Google Shape;825;p67"/>
          <p:cNvSpPr txBox="1"/>
          <p:nvPr/>
        </p:nvSpPr>
        <p:spPr>
          <a:xfrm>
            <a:off x="5879750" y="2689738"/>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n" sz="1200">
                <a:solidFill>
                  <a:srgbClr val="0B3D91"/>
                </a:solidFill>
                <a:latin typeface="DM Sans"/>
                <a:ea typeface="DM Sans"/>
                <a:cs typeface="DM Sans"/>
                <a:sym typeface="DM Sans"/>
              </a:rPr>
              <a:t>NASA Data Systems Integration</a:t>
            </a:r>
            <a:endParaRPr sz="1200">
              <a:latin typeface="DM Sans"/>
              <a:ea typeface="DM Sans"/>
              <a:cs typeface="DM Sans"/>
              <a:sym typeface="DM Sans"/>
            </a:endParaRPr>
          </a:p>
        </p:txBody>
      </p:sp>
      <p:pic>
        <p:nvPicPr>
          <p:cNvPr id="826" name="Google Shape;826;p67"/>
          <p:cNvPicPr preferRelativeResize="0"/>
          <p:nvPr/>
        </p:nvPicPr>
        <p:blipFill rotWithShape="1">
          <a:blip r:embed="rId9">
            <a:alphaModFix/>
          </a:blip>
          <a:srcRect b="0" l="0" r="28876" t="0"/>
          <a:stretch/>
        </p:blipFill>
        <p:spPr>
          <a:xfrm>
            <a:off x="3254300" y="3655775"/>
            <a:ext cx="2267100" cy="1014900"/>
          </a:xfrm>
          <a:prstGeom prst="rect">
            <a:avLst/>
          </a:prstGeom>
          <a:noFill/>
          <a:ln>
            <a:noFill/>
          </a:ln>
        </p:spPr>
      </p:pic>
      <p:sp>
        <p:nvSpPr>
          <p:cNvPr id="827" name="Google Shape;827;p67"/>
          <p:cNvSpPr txBox="1"/>
          <p:nvPr/>
        </p:nvSpPr>
        <p:spPr>
          <a:xfrm>
            <a:off x="3100900" y="3290950"/>
            <a:ext cx="2410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700"/>
              </a:spcAft>
              <a:buNone/>
            </a:pPr>
            <a:r>
              <a:rPr b="1" lang="en" sz="1100">
                <a:solidFill>
                  <a:srgbClr val="0B3D91"/>
                </a:solidFill>
                <a:latin typeface="DM Sans"/>
                <a:ea typeface="DM Sans"/>
                <a:cs typeface="DM Sans"/>
                <a:sym typeface="DM Sans"/>
              </a:rPr>
              <a:t>Community Developed Library </a:t>
            </a:r>
            <a:endParaRPr sz="1100">
              <a:latin typeface="DM Sans"/>
              <a:ea typeface="DM Sans"/>
              <a:cs typeface="DM Sans"/>
              <a:sym typeface="DM Sans"/>
            </a:endParaRPr>
          </a:p>
        </p:txBody>
      </p:sp>
      <p:sp>
        <p:nvSpPr>
          <p:cNvPr id="828" name="Google Shape;828;p67"/>
          <p:cNvSpPr txBox="1"/>
          <p:nvPr/>
        </p:nvSpPr>
        <p:spPr>
          <a:xfrm>
            <a:off x="4811800" y="3698300"/>
            <a:ext cx="69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700"/>
              </a:spcAft>
              <a:buNone/>
            </a:pPr>
            <a:r>
              <a:rPr b="1" lang="en" sz="1100">
                <a:solidFill>
                  <a:srgbClr val="0B3D91"/>
                </a:solidFill>
                <a:latin typeface="DM Sans"/>
                <a:ea typeface="DM Sans"/>
                <a:cs typeface="DM Sans"/>
                <a:sym typeface="DM Sans"/>
              </a:rPr>
              <a:t>(IBM)</a:t>
            </a:r>
            <a:endParaRPr sz="1300">
              <a:latin typeface="DM Sans"/>
              <a:ea typeface="DM Sans"/>
              <a:cs typeface="DM Sans"/>
              <a:sym typeface="DM Sans"/>
            </a:endParaRPr>
          </a:p>
        </p:txBody>
      </p:sp>
      <p:pic>
        <p:nvPicPr>
          <p:cNvPr id="829" name="Google Shape;829;p67"/>
          <p:cNvPicPr preferRelativeResize="0"/>
          <p:nvPr/>
        </p:nvPicPr>
        <p:blipFill>
          <a:blip r:embed="rId10">
            <a:alphaModFix/>
          </a:blip>
          <a:stretch>
            <a:fillRect/>
          </a:stretch>
        </p:blipFill>
        <p:spPr>
          <a:xfrm>
            <a:off x="6026400" y="2993775"/>
            <a:ext cx="2487901" cy="171044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8"/>
          <p:cNvSpPr txBox="1"/>
          <p:nvPr>
            <p:ph idx="1" type="body"/>
          </p:nvPr>
        </p:nvSpPr>
        <p:spPr>
          <a:xfrm>
            <a:off x="59436" y="559076"/>
            <a:ext cx="5506500" cy="671100"/>
          </a:xfrm>
          <a:prstGeom prst="rect">
            <a:avLst/>
          </a:prstGeom>
        </p:spPr>
        <p:txBody>
          <a:bodyPr anchorCtr="0" anchor="t" bIns="0" lIns="0" spcFirstLastPara="1" rIns="0" wrap="square" tIns="0">
            <a:noAutofit/>
          </a:bodyPr>
          <a:lstStyle/>
          <a:p>
            <a:pPr indent="0" lvl="0" marL="228600" rtl="0" algn="l">
              <a:lnSpc>
                <a:spcPct val="100000"/>
              </a:lnSpc>
              <a:spcBef>
                <a:spcPts val="0"/>
              </a:spcBef>
              <a:spcAft>
                <a:spcPts val="1000"/>
              </a:spcAft>
              <a:buSzPts val="2100"/>
              <a:buFont typeface="DM Sans"/>
              <a:buNone/>
            </a:pPr>
            <a:r>
              <a:rPr lang="en" sz="2100"/>
              <a:t>Our principles</a:t>
            </a:r>
            <a:endParaRPr sz="2100"/>
          </a:p>
        </p:txBody>
      </p:sp>
      <p:sp>
        <p:nvSpPr>
          <p:cNvPr id="835" name="Google Shape;835;p68"/>
          <p:cNvSpPr txBox="1"/>
          <p:nvPr/>
        </p:nvSpPr>
        <p:spPr>
          <a:xfrm>
            <a:off x="926175" y="3382625"/>
            <a:ext cx="1147200" cy="1051500"/>
          </a:xfrm>
          <a:prstGeom prst="rect">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Science Goals</a:t>
            </a:r>
            <a:endParaRPr sz="1300">
              <a:solidFill>
                <a:schemeClr val="lt1"/>
              </a:solidFill>
              <a:latin typeface="Google Sans"/>
              <a:ea typeface="Google Sans"/>
              <a:cs typeface="Google Sans"/>
              <a:sym typeface="Google Sans"/>
            </a:endParaRPr>
          </a:p>
        </p:txBody>
      </p:sp>
      <p:sp>
        <p:nvSpPr>
          <p:cNvPr id="836" name="Google Shape;836;p68"/>
          <p:cNvSpPr txBox="1"/>
          <p:nvPr/>
        </p:nvSpPr>
        <p:spPr>
          <a:xfrm>
            <a:off x="2387775" y="3382625"/>
            <a:ext cx="1147200" cy="1051500"/>
          </a:xfrm>
          <a:prstGeom prst="rect">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Data</a:t>
            </a:r>
            <a:endParaRPr sz="1300">
              <a:solidFill>
                <a:schemeClr val="lt1"/>
              </a:solidFill>
              <a:latin typeface="Google Sans"/>
              <a:ea typeface="Google Sans"/>
              <a:cs typeface="Google Sans"/>
              <a:sym typeface="Google Sans"/>
            </a:endParaRPr>
          </a:p>
        </p:txBody>
      </p:sp>
      <p:sp>
        <p:nvSpPr>
          <p:cNvPr id="837" name="Google Shape;837;p68"/>
          <p:cNvSpPr txBox="1"/>
          <p:nvPr/>
        </p:nvSpPr>
        <p:spPr>
          <a:xfrm>
            <a:off x="3890713" y="3382625"/>
            <a:ext cx="1147200" cy="1051500"/>
          </a:xfrm>
          <a:prstGeom prst="rect">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Compute</a:t>
            </a:r>
            <a:endParaRPr sz="1300">
              <a:solidFill>
                <a:schemeClr val="lt1"/>
              </a:solidFill>
              <a:latin typeface="Google Sans"/>
              <a:ea typeface="Google Sans"/>
              <a:cs typeface="Google Sans"/>
              <a:sym typeface="Google Sans"/>
            </a:endParaRPr>
          </a:p>
        </p:txBody>
      </p:sp>
      <p:sp>
        <p:nvSpPr>
          <p:cNvPr id="838" name="Google Shape;838;p68"/>
          <p:cNvSpPr txBox="1"/>
          <p:nvPr/>
        </p:nvSpPr>
        <p:spPr>
          <a:xfrm>
            <a:off x="5393650" y="3382625"/>
            <a:ext cx="1147200" cy="1051500"/>
          </a:xfrm>
          <a:prstGeom prst="rect">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Google Sans"/>
                <a:ea typeface="Google Sans"/>
                <a:cs typeface="Google Sans"/>
                <a:sym typeface="Google Sans"/>
              </a:rPr>
              <a:t>AI Foundational Expertise</a:t>
            </a:r>
            <a:endParaRPr sz="1300">
              <a:solidFill>
                <a:schemeClr val="lt1"/>
              </a:solidFill>
              <a:latin typeface="Google Sans"/>
              <a:ea typeface="Google Sans"/>
              <a:cs typeface="Google Sans"/>
              <a:sym typeface="Google Sans"/>
            </a:endParaRPr>
          </a:p>
        </p:txBody>
      </p:sp>
      <p:sp>
        <p:nvSpPr>
          <p:cNvPr id="839" name="Google Shape;839;p68"/>
          <p:cNvSpPr txBox="1"/>
          <p:nvPr/>
        </p:nvSpPr>
        <p:spPr>
          <a:xfrm>
            <a:off x="6937925" y="3382625"/>
            <a:ext cx="1147200" cy="1051500"/>
          </a:xfrm>
          <a:prstGeom prst="rect">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50">
                <a:solidFill>
                  <a:schemeClr val="lt1"/>
                </a:solidFill>
                <a:latin typeface="Google Sans"/>
                <a:ea typeface="Google Sans"/>
                <a:cs typeface="Google Sans"/>
                <a:sym typeface="Google Sans"/>
              </a:rPr>
              <a:t>Open Collaboration</a:t>
            </a:r>
            <a:endParaRPr sz="1250">
              <a:solidFill>
                <a:schemeClr val="lt1"/>
              </a:solidFill>
              <a:latin typeface="Google Sans"/>
              <a:ea typeface="Google Sans"/>
              <a:cs typeface="Google Sans"/>
              <a:sym typeface="Google Sans"/>
            </a:endParaRPr>
          </a:p>
        </p:txBody>
      </p:sp>
      <p:sp>
        <p:nvSpPr>
          <p:cNvPr id="840" name="Google Shape;840;p68"/>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Summary</a:t>
            </a:r>
            <a:endParaRPr/>
          </a:p>
        </p:txBody>
      </p:sp>
      <p:sp>
        <p:nvSpPr>
          <p:cNvPr id="841" name="Google Shape;841;p68"/>
          <p:cNvSpPr txBox="1"/>
          <p:nvPr>
            <p:ph idx="3" type="body"/>
          </p:nvPr>
        </p:nvSpPr>
        <p:spPr>
          <a:xfrm>
            <a:off x="203375" y="1015275"/>
            <a:ext cx="7027200" cy="2117400"/>
          </a:xfrm>
          <a:prstGeom prst="rect">
            <a:avLst/>
          </a:prstGeom>
        </p:spPr>
        <p:txBody>
          <a:bodyPr anchorCtr="0" anchor="t" bIns="68575" lIns="68575" spcFirstLastPara="1" rIns="68575" wrap="square" tIns="68575">
            <a:noAutofit/>
          </a:bodyPr>
          <a:lstStyle/>
          <a:p>
            <a:pPr indent="0" lvl="0" marL="114300" rtl="0" algn="l">
              <a:spcBef>
                <a:spcPts val="0"/>
              </a:spcBef>
              <a:spcAft>
                <a:spcPts val="0"/>
              </a:spcAft>
              <a:buClr>
                <a:schemeClr val="dk1"/>
              </a:buClr>
              <a:buSzPts val="1400"/>
              <a:buFont typeface="Google Sans"/>
              <a:buNone/>
            </a:pPr>
            <a:r>
              <a:rPr lang="en" sz="1400">
                <a:solidFill>
                  <a:schemeClr val="dk1"/>
                </a:solidFill>
              </a:rPr>
              <a:t>Open science</a:t>
            </a:r>
            <a:endParaRPr sz="1400">
              <a:solidFill>
                <a:schemeClr val="dk1"/>
              </a:solidFill>
            </a:endParaRPr>
          </a:p>
          <a:p>
            <a:pPr indent="0" lvl="0" marL="114300" rtl="0" algn="l">
              <a:spcBef>
                <a:spcPts val="1000"/>
              </a:spcBef>
              <a:spcAft>
                <a:spcPts val="0"/>
              </a:spcAft>
              <a:buClr>
                <a:schemeClr val="dk1"/>
              </a:buClr>
              <a:buSzPts val="1400"/>
              <a:buFont typeface="Google Sans"/>
              <a:buNone/>
            </a:pPr>
            <a:r>
              <a:rPr lang="en" sz="1400">
                <a:solidFill>
                  <a:schemeClr val="dk1"/>
                </a:solidFill>
                <a:latin typeface="Google Sans"/>
                <a:ea typeface="Google Sans"/>
                <a:cs typeface="Google Sans"/>
                <a:sym typeface="Google Sans"/>
              </a:rPr>
              <a:t>Core focus on science and applications</a:t>
            </a:r>
            <a:endParaRPr sz="1400">
              <a:solidFill>
                <a:schemeClr val="dk1"/>
              </a:solidFill>
              <a:latin typeface="Google Sans"/>
              <a:ea typeface="Google Sans"/>
              <a:cs typeface="Google Sans"/>
              <a:sym typeface="Google Sans"/>
            </a:endParaRPr>
          </a:p>
          <a:p>
            <a:pPr indent="0" lvl="0" marL="114300" rtl="0" algn="l">
              <a:spcBef>
                <a:spcPts val="1000"/>
              </a:spcBef>
              <a:spcAft>
                <a:spcPts val="0"/>
              </a:spcAft>
              <a:buClr>
                <a:schemeClr val="dk1"/>
              </a:buClr>
              <a:buSzPts val="1400"/>
              <a:buFont typeface="Google Sans"/>
              <a:buNone/>
            </a:pPr>
            <a:r>
              <a:rPr lang="en" sz="1400">
                <a:solidFill>
                  <a:schemeClr val="dk1"/>
                </a:solidFill>
                <a:latin typeface="Google Sans"/>
                <a:ea typeface="Google Sans"/>
                <a:cs typeface="Google Sans"/>
                <a:sym typeface="Google Sans"/>
              </a:rPr>
              <a:t>Early involvement of domain experts</a:t>
            </a:r>
            <a:endParaRPr sz="1400">
              <a:solidFill>
                <a:schemeClr val="dk1"/>
              </a:solidFill>
              <a:latin typeface="Google Sans"/>
              <a:ea typeface="Google Sans"/>
              <a:cs typeface="Google Sans"/>
              <a:sym typeface="Google Sans"/>
            </a:endParaRPr>
          </a:p>
          <a:p>
            <a:pPr indent="0" lvl="0" marL="114300" rtl="0" algn="l">
              <a:spcBef>
                <a:spcPts val="1000"/>
              </a:spcBef>
              <a:spcAft>
                <a:spcPts val="0"/>
              </a:spcAft>
              <a:buClr>
                <a:schemeClr val="dk1"/>
              </a:buClr>
              <a:buSzPts val="1400"/>
              <a:buFont typeface="Google Sans"/>
              <a:buNone/>
            </a:pPr>
            <a:r>
              <a:rPr lang="en" sz="1400">
                <a:solidFill>
                  <a:schemeClr val="dk1"/>
                </a:solidFill>
                <a:latin typeface="Google Sans"/>
                <a:ea typeface="Google Sans"/>
                <a:cs typeface="Google Sans"/>
                <a:sym typeface="Google Sans"/>
              </a:rPr>
              <a:t>Continuous evaluation of impact/values - benefits are multifaceted</a:t>
            </a:r>
            <a:endParaRPr sz="1400">
              <a:solidFill>
                <a:schemeClr val="dk1"/>
              </a:solidFill>
              <a:latin typeface="Google Sans"/>
              <a:ea typeface="Google Sans"/>
              <a:cs typeface="Google Sans"/>
              <a:sym typeface="Google Sans"/>
            </a:endParaRPr>
          </a:p>
          <a:p>
            <a:pPr indent="0" lvl="0" marL="114300" rtl="0" algn="l">
              <a:spcBef>
                <a:spcPts val="1000"/>
              </a:spcBef>
              <a:spcAft>
                <a:spcPts val="0"/>
              </a:spcAft>
              <a:buClr>
                <a:schemeClr val="dk1"/>
              </a:buClr>
              <a:buSzPts val="1400"/>
              <a:buFont typeface="Google Sans"/>
              <a:buNone/>
            </a:pPr>
            <a:r>
              <a:rPr lang="en" sz="1400">
                <a:solidFill>
                  <a:schemeClr val="dk1"/>
                </a:solidFill>
                <a:latin typeface="Google Sans"/>
                <a:ea typeface="Google Sans"/>
                <a:cs typeface="Google Sans"/>
                <a:sym typeface="Google Sans"/>
              </a:rPr>
              <a:t>Inclusion of multi-party stakeholders</a:t>
            </a:r>
            <a:endParaRPr sz="1400">
              <a:solidFill>
                <a:schemeClr val="dk1"/>
              </a:solidFill>
              <a:latin typeface="Google Sans"/>
              <a:ea typeface="Google Sans"/>
              <a:cs typeface="Google Sans"/>
              <a:sym typeface="Google Sans"/>
            </a:endParaRPr>
          </a:p>
          <a:p>
            <a:pPr indent="0" lvl="0" marL="114300" rtl="0" algn="l">
              <a:spcBef>
                <a:spcPts val="1000"/>
              </a:spcBef>
              <a:spcAft>
                <a:spcPts val="1000"/>
              </a:spcAft>
              <a:buClr>
                <a:schemeClr val="dk1"/>
              </a:buClr>
              <a:buSzPts val="1400"/>
              <a:buFont typeface="Google Sans"/>
              <a:buNone/>
            </a:pPr>
            <a:r>
              <a:rPr lang="en" sz="1400">
                <a:solidFill>
                  <a:schemeClr val="dk1"/>
                </a:solidFill>
                <a:latin typeface="Google Sans"/>
                <a:ea typeface="Google Sans"/>
                <a:cs typeface="Google Sans"/>
                <a:sym typeface="Google Sans"/>
              </a:rPr>
              <a:t>Aim for extreme transparency - encourage participation and trust</a:t>
            </a:r>
            <a:endParaRPr sz="1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9"/>
          <p:cNvSpPr txBox="1"/>
          <p:nvPr>
            <p:ph idx="1" type="body"/>
          </p:nvPr>
        </p:nvSpPr>
        <p:spPr>
          <a:xfrm>
            <a:off x="288019" y="559075"/>
            <a:ext cx="8471100" cy="671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1000"/>
              </a:spcAft>
              <a:buNone/>
            </a:pPr>
            <a:r>
              <a:rPr lang="en" sz="2200"/>
              <a:t>Takeaways from tutorial: Expanding proficiency in science foundation models</a:t>
            </a:r>
            <a:endParaRPr sz="1685"/>
          </a:p>
        </p:txBody>
      </p:sp>
      <p:sp>
        <p:nvSpPr>
          <p:cNvPr id="847" name="Google Shape;847;p69"/>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Summary</a:t>
            </a:r>
            <a:endParaRPr/>
          </a:p>
        </p:txBody>
      </p:sp>
      <p:sp>
        <p:nvSpPr>
          <p:cNvPr id="848" name="Google Shape;848;p69"/>
          <p:cNvSpPr txBox="1"/>
          <p:nvPr>
            <p:ph idx="3" type="body"/>
          </p:nvPr>
        </p:nvSpPr>
        <p:spPr>
          <a:xfrm>
            <a:off x="288025" y="1382573"/>
            <a:ext cx="8471100" cy="2656500"/>
          </a:xfrm>
          <a:prstGeom prst="rect">
            <a:avLst/>
          </a:prstGeom>
        </p:spPr>
        <p:txBody>
          <a:bodyPr anchorCtr="0" anchor="t" bIns="68575" lIns="68575" spcFirstLastPara="1" rIns="68575" wrap="square" tIns="68575">
            <a:noAutofit/>
          </a:bodyPr>
          <a:lstStyle/>
          <a:p>
            <a:pPr indent="-317500" lvl="0" marL="457200" rtl="0" algn="l">
              <a:spcBef>
                <a:spcPts val="0"/>
              </a:spcBef>
              <a:spcAft>
                <a:spcPts val="0"/>
              </a:spcAft>
              <a:buClr>
                <a:srgbClr val="666666"/>
              </a:buClr>
              <a:buSzPts val="1400"/>
              <a:buChar char="●"/>
            </a:pPr>
            <a:r>
              <a:rPr lang="en" sz="1400">
                <a:solidFill>
                  <a:srgbClr val="666666"/>
                </a:solidFill>
              </a:rPr>
              <a:t>Using FM to enhance research processes and scale analysis.</a:t>
            </a:r>
            <a:endParaRPr sz="1400">
              <a:solidFill>
                <a:srgbClr val="666666"/>
              </a:solidFill>
            </a:endParaRPr>
          </a:p>
          <a:p>
            <a:pPr indent="-317500" lvl="0" marL="457200" rtl="0" algn="l">
              <a:spcBef>
                <a:spcPts val="1000"/>
              </a:spcBef>
              <a:spcAft>
                <a:spcPts val="0"/>
              </a:spcAft>
              <a:buClr>
                <a:srgbClr val="666666"/>
              </a:buClr>
              <a:buSzPts val="1400"/>
              <a:buChar char="●"/>
            </a:pPr>
            <a:r>
              <a:rPr lang="en" sz="1400">
                <a:solidFill>
                  <a:srgbClr val="666666"/>
                </a:solidFill>
              </a:rPr>
              <a:t>Establish a data science environment and conduct interactive analysis.</a:t>
            </a:r>
            <a:endParaRPr sz="1400">
              <a:solidFill>
                <a:srgbClr val="666666"/>
              </a:solidFill>
            </a:endParaRPr>
          </a:p>
          <a:p>
            <a:pPr indent="-317500" lvl="0" marL="457200" rtl="0" algn="l">
              <a:spcBef>
                <a:spcPts val="1000"/>
              </a:spcBef>
              <a:spcAft>
                <a:spcPts val="0"/>
              </a:spcAft>
              <a:buClr>
                <a:srgbClr val="666666"/>
              </a:buClr>
              <a:buSzPts val="1400"/>
              <a:buChar char="●"/>
            </a:pPr>
            <a:r>
              <a:rPr lang="en" sz="1400">
                <a:solidFill>
                  <a:srgbClr val="666666"/>
                </a:solidFill>
              </a:rPr>
              <a:t>Develop a strong understanding in geospatial foundation models.</a:t>
            </a:r>
            <a:endParaRPr sz="1400">
              <a:solidFill>
                <a:srgbClr val="666666"/>
              </a:solidFill>
            </a:endParaRPr>
          </a:p>
          <a:p>
            <a:pPr indent="-317500" lvl="0" marL="457200" rtl="0" algn="l">
              <a:spcBef>
                <a:spcPts val="1000"/>
              </a:spcBef>
              <a:spcAft>
                <a:spcPts val="0"/>
              </a:spcAft>
              <a:buClr>
                <a:srgbClr val="666666"/>
              </a:buClr>
              <a:buSzPts val="1400"/>
              <a:buChar char="●"/>
            </a:pPr>
            <a:r>
              <a:rPr lang="en" sz="1400">
                <a:solidFill>
                  <a:srgbClr val="666666"/>
                </a:solidFill>
              </a:rPr>
              <a:t>Apply a fine-tuned geospatial foundation model effectively.</a:t>
            </a:r>
            <a:endParaRPr sz="1400">
              <a:solidFill>
                <a:srgbClr val="666666"/>
              </a:solidFill>
            </a:endParaRPr>
          </a:p>
          <a:p>
            <a:pPr indent="-317500" lvl="0" marL="457200" rtl="0" algn="l">
              <a:spcBef>
                <a:spcPts val="1000"/>
              </a:spcBef>
              <a:spcAft>
                <a:spcPts val="1000"/>
              </a:spcAft>
              <a:buClr>
                <a:srgbClr val="666666"/>
              </a:buClr>
              <a:buSzPts val="1400"/>
              <a:buChar char="●"/>
            </a:pPr>
            <a:r>
              <a:rPr lang="en" sz="1400">
                <a:solidFill>
                  <a:srgbClr val="666666"/>
                </a:solidFill>
              </a:rPr>
              <a:t>Learn best practices to maximize potential of FMs.</a:t>
            </a:r>
            <a:endParaRPr sz="1400">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0"/>
          <p:cNvSpPr txBox="1"/>
          <p:nvPr>
            <p:ph idx="1" type="body"/>
          </p:nvPr>
        </p:nvSpPr>
        <p:spPr>
          <a:xfrm>
            <a:off x="288036" y="559076"/>
            <a:ext cx="55065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hope……</a:t>
            </a:r>
            <a:endParaRPr/>
          </a:p>
          <a:p>
            <a:pPr indent="0" lvl="0" marL="0" rtl="0" algn="l">
              <a:spcBef>
                <a:spcPts val="0"/>
              </a:spcBef>
              <a:spcAft>
                <a:spcPts val="0"/>
              </a:spcAft>
              <a:buNone/>
            </a:pPr>
            <a:r>
              <a:t/>
            </a:r>
            <a:endParaRPr/>
          </a:p>
        </p:txBody>
      </p:sp>
      <p:sp>
        <p:nvSpPr>
          <p:cNvPr id="854" name="Google Shape;854;p70"/>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Summary</a:t>
            </a:r>
            <a:endParaRPr/>
          </a:p>
        </p:txBody>
      </p:sp>
      <p:sp>
        <p:nvSpPr>
          <p:cNvPr id="855" name="Google Shape;855;p70"/>
          <p:cNvSpPr txBox="1"/>
          <p:nvPr>
            <p:ph idx="3" type="body"/>
          </p:nvPr>
        </p:nvSpPr>
        <p:spPr>
          <a:xfrm>
            <a:off x="288014" y="1230163"/>
            <a:ext cx="8471100" cy="3263100"/>
          </a:xfrm>
          <a:prstGeom prst="rect">
            <a:avLst/>
          </a:prstGeom>
        </p:spPr>
        <p:txBody>
          <a:bodyPr anchorCtr="0" anchor="t" bIns="68575" lIns="68575" spcFirstLastPara="1" rIns="68575" wrap="square" tIns="68575">
            <a:noAutofit/>
          </a:bodyPr>
          <a:lstStyle/>
          <a:p>
            <a:pPr indent="-323850" lvl="0" marL="457200" rtl="0" algn="l">
              <a:spcBef>
                <a:spcPts val="0"/>
              </a:spcBef>
              <a:spcAft>
                <a:spcPts val="0"/>
              </a:spcAft>
              <a:buClr>
                <a:srgbClr val="3F3F3F"/>
              </a:buClr>
              <a:buSzPts val="1500"/>
              <a:buChar char="●"/>
            </a:pPr>
            <a:r>
              <a:rPr lang="en" sz="1500">
                <a:solidFill>
                  <a:srgbClr val="3F3F3F"/>
                </a:solidFill>
              </a:rPr>
              <a:t>You learned something new.  Something you didn't know before you came here and will challenge you to go back and learn more</a:t>
            </a:r>
            <a:endParaRPr sz="1500">
              <a:solidFill>
                <a:srgbClr val="3F3F3F"/>
              </a:solidFill>
            </a:endParaRPr>
          </a:p>
          <a:p>
            <a:pPr indent="-323850" lvl="0" marL="457200" rtl="0" algn="l">
              <a:spcBef>
                <a:spcPts val="1000"/>
              </a:spcBef>
              <a:spcAft>
                <a:spcPts val="0"/>
              </a:spcAft>
              <a:buClr>
                <a:srgbClr val="3F3F3F"/>
              </a:buClr>
              <a:buSzPts val="1500"/>
              <a:buChar char="●"/>
            </a:pPr>
            <a:r>
              <a:rPr lang="en" sz="1500">
                <a:solidFill>
                  <a:srgbClr val="3F3F3F"/>
                </a:solidFill>
              </a:rPr>
              <a:t>You met a potential collaborator</a:t>
            </a:r>
            <a:endParaRPr sz="1500">
              <a:solidFill>
                <a:srgbClr val="3F3F3F"/>
              </a:solidFill>
            </a:endParaRPr>
          </a:p>
          <a:p>
            <a:pPr indent="-323850" lvl="0" marL="457200" rtl="0" algn="l">
              <a:spcBef>
                <a:spcPts val="1000"/>
              </a:spcBef>
              <a:spcAft>
                <a:spcPts val="1000"/>
              </a:spcAft>
              <a:buClr>
                <a:srgbClr val="3F3F3F"/>
              </a:buClr>
              <a:buSzPts val="1500"/>
              <a:buChar char="●"/>
            </a:pPr>
            <a:r>
              <a:rPr b="1" lang="en" sz="1500">
                <a:solidFill>
                  <a:srgbClr val="3F3F3F"/>
                </a:solidFill>
              </a:rPr>
              <a:t>You will have a good time</a:t>
            </a:r>
            <a:endParaRPr b="1" sz="1500">
              <a:solidFill>
                <a:srgbClr val="3F3F3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6" name="Shape 456"/>
        <p:cNvGrpSpPr/>
        <p:nvPr/>
      </p:nvGrpSpPr>
      <p:grpSpPr>
        <a:xfrm>
          <a:off x="0" y="0"/>
          <a:ext cx="0" cy="0"/>
          <a:chOff x="0" y="0"/>
          <a:chExt cx="0" cy="0"/>
        </a:xfrm>
      </p:grpSpPr>
      <p:sp>
        <p:nvSpPr>
          <p:cNvPr id="457" name="Google Shape;457;p44"/>
          <p:cNvSpPr txBox="1"/>
          <p:nvPr/>
        </p:nvSpPr>
        <p:spPr>
          <a:xfrm>
            <a:off x="3367589" y="412550"/>
            <a:ext cx="4999500" cy="269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18DC4"/>
              </a:buClr>
              <a:buSzPts val="1400"/>
              <a:buFont typeface="Calibri"/>
              <a:buNone/>
            </a:pPr>
            <a:r>
              <a:rPr b="1" i="0" lang="en" sz="1300" u="none" cap="none" strike="noStrike">
                <a:solidFill>
                  <a:srgbClr val="0B5394"/>
                </a:solidFill>
                <a:latin typeface="DM Sans"/>
                <a:ea typeface="DM Sans"/>
                <a:cs typeface="DM Sans"/>
                <a:sym typeface="DM Sans"/>
              </a:rPr>
              <a:t>Location</a:t>
            </a:r>
            <a:r>
              <a:rPr i="0" lang="en" sz="1300" u="none" cap="none" strike="noStrike">
                <a:solidFill>
                  <a:srgbClr val="0B5394"/>
                </a:solidFill>
                <a:latin typeface="DM Sans"/>
                <a:ea typeface="DM Sans"/>
                <a:cs typeface="DM Sans"/>
                <a:sym typeface="DM Sans"/>
              </a:rPr>
              <a:t>:  All over the world</a:t>
            </a:r>
            <a:endParaRPr sz="1000">
              <a:solidFill>
                <a:srgbClr val="0B5394"/>
              </a:solidFill>
              <a:latin typeface="DM Sans"/>
              <a:ea typeface="DM Sans"/>
              <a:cs typeface="DM Sans"/>
              <a:sym typeface="DM Sans"/>
            </a:endParaRPr>
          </a:p>
        </p:txBody>
      </p:sp>
      <p:sp>
        <p:nvSpPr>
          <p:cNvPr id="458" name="Google Shape;458;p44"/>
          <p:cNvSpPr txBox="1"/>
          <p:nvPr/>
        </p:nvSpPr>
        <p:spPr>
          <a:xfrm>
            <a:off x="3367608" y="896059"/>
            <a:ext cx="2373000" cy="269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18DC4"/>
              </a:buClr>
              <a:buSzPts val="1400"/>
              <a:buFont typeface="Calibri"/>
              <a:buNone/>
            </a:pPr>
            <a:r>
              <a:rPr b="1" i="0" lang="en" sz="1300" u="none" cap="none" strike="noStrike">
                <a:solidFill>
                  <a:srgbClr val="0B5394"/>
                </a:solidFill>
                <a:latin typeface="DM Sans"/>
                <a:ea typeface="DM Sans"/>
                <a:cs typeface="DM Sans"/>
                <a:sym typeface="DM Sans"/>
              </a:rPr>
              <a:t>Beginnings</a:t>
            </a:r>
            <a:r>
              <a:rPr i="0" lang="en" sz="1300" u="none" cap="none" strike="noStrike">
                <a:solidFill>
                  <a:srgbClr val="0B5394"/>
                </a:solidFill>
                <a:latin typeface="DM Sans"/>
                <a:ea typeface="DM Sans"/>
                <a:cs typeface="DM Sans"/>
                <a:sym typeface="DM Sans"/>
              </a:rPr>
              <a:t>:  Founded in 1961</a:t>
            </a:r>
            <a:endParaRPr sz="1000">
              <a:solidFill>
                <a:srgbClr val="0B5394"/>
              </a:solidFill>
              <a:latin typeface="DM Sans"/>
              <a:ea typeface="DM Sans"/>
              <a:cs typeface="DM Sans"/>
              <a:sym typeface="DM Sans"/>
            </a:endParaRPr>
          </a:p>
        </p:txBody>
      </p:sp>
      <p:sp>
        <p:nvSpPr>
          <p:cNvPr id="459" name="Google Shape;459;p44"/>
          <p:cNvSpPr txBox="1"/>
          <p:nvPr/>
        </p:nvSpPr>
        <p:spPr>
          <a:xfrm>
            <a:off x="3367608" y="1468778"/>
            <a:ext cx="4911300" cy="869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18DC4"/>
              </a:buClr>
              <a:buSzPts val="1400"/>
              <a:buFont typeface="Calibri"/>
              <a:buNone/>
            </a:pPr>
            <a:r>
              <a:rPr b="1" i="0" lang="en" sz="1300" u="none" cap="none" strike="noStrike">
                <a:solidFill>
                  <a:srgbClr val="0B5394"/>
                </a:solidFill>
                <a:latin typeface="DM Sans"/>
                <a:ea typeface="DM Sans"/>
                <a:cs typeface="DM Sans"/>
                <a:sym typeface="DM Sans"/>
              </a:rPr>
              <a:t>Mission</a:t>
            </a:r>
            <a:r>
              <a:rPr i="0" lang="en" sz="1300" u="none" cap="none" strike="noStrike">
                <a:solidFill>
                  <a:srgbClr val="0B5394"/>
                </a:solidFill>
                <a:latin typeface="DM Sans"/>
                <a:ea typeface="DM Sans"/>
                <a:cs typeface="DM Sans"/>
                <a:sym typeface="DM Sans"/>
              </a:rPr>
              <a:t>:  One of 39 IEEE Technical Societies. Fosters engagement for the benefit of society through science, engineering, applications, and education related to geoscience and remote sensing</a:t>
            </a:r>
            <a:endParaRPr sz="1000">
              <a:solidFill>
                <a:srgbClr val="0B5394"/>
              </a:solidFill>
              <a:latin typeface="DM Sans"/>
              <a:ea typeface="DM Sans"/>
              <a:cs typeface="DM Sans"/>
              <a:sym typeface="DM Sans"/>
            </a:endParaRPr>
          </a:p>
        </p:txBody>
      </p:sp>
      <p:sp>
        <p:nvSpPr>
          <p:cNvPr id="460" name="Google Shape;460;p44"/>
          <p:cNvSpPr txBox="1"/>
          <p:nvPr/>
        </p:nvSpPr>
        <p:spPr>
          <a:xfrm>
            <a:off x="3361634" y="3471997"/>
            <a:ext cx="33024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18DC4"/>
              </a:buClr>
              <a:buSzPts val="1400"/>
              <a:buFont typeface="Calibri"/>
              <a:buNone/>
            </a:pPr>
            <a:r>
              <a:rPr b="1" i="0" lang="en" sz="1300" u="none" cap="none" strike="noStrike">
                <a:solidFill>
                  <a:srgbClr val="0B5394"/>
                </a:solidFill>
                <a:latin typeface="DM Sans"/>
                <a:ea typeface="DM Sans"/>
                <a:cs typeface="DM Sans"/>
                <a:sym typeface="DM Sans"/>
              </a:rPr>
              <a:t>Members</a:t>
            </a:r>
            <a:r>
              <a:rPr i="0" lang="en" sz="1300" u="none" cap="none" strike="noStrike">
                <a:solidFill>
                  <a:srgbClr val="0B5394"/>
                </a:solidFill>
                <a:latin typeface="DM Sans"/>
                <a:ea typeface="DM Sans"/>
                <a:cs typeface="DM Sans"/>
                <a:sym typeface="DM Sans"/>
              </a:rPr>
              <a:t>:  ~5,000 members in 94 countries</a:t>
            </a:r>
            <a:endParaRPr sz="1000">
              <a:solidFill>
                <a:srgbClr val="0B5394"/>
              </a:solidFill>
              <a:latin typeface="DM Sans"/>
              <a:ea typeface="DM Sans"/>
              <a:cs typeface="DM Sans"/>
              <a:sym typeface="DM Sans"/>
            </a:endParaRPr>
          </a:p>
        </p:txBody>
      </p:sp>
      <p:sp>
        <p:nvSpPr>
          <p:cNvPr id="461" name="Google Shape;461;p44"/>
          <p:cNvSpPr txBox="1"/>
          <p:nvPr/>
        </p:nvSpPr>
        <p:spPr>
          <a:xfrm>
            <a:off x="3367608" y="4201865"/>
            <a:ext cx="4756800" cy="469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18DC4"/>
              </a:buClr>
              <a:buSzPts val="1400"/>
              <a:buFont typeface="Calibri"/>
              <a:buNone/>
            </a:pPr>
            <a:r>
              <a:rPr b="1" i="0" lang="en" sz="1300" u="none" cap="none" strike="noStrike">
                <a:solidFill>
                  <a:srgbClr val="0B5394"/>
                </a:solidFill>
                <a:latin typeface="DM Sans"/>
                <a:ea typeface="DM Sans"/>
                <a:cs typeface="DM Sans"/>
                <a:sym typeface="DM Sans"/>
              </a:rPr>
              <a:t>Chapters</a:t>
            </a:r>
            <a:r>
              <a:rPr i="0" lang="en" sz="1300" u="none" cap="none" strike="noStrike">
                <a:solidFill>
                  <a:srgbClr val="0B5394"/>
                </a:solidFill>
                <a:latin typeface="DM Sans"/>
                <a:ea typeface="DM Sans"/>
                <a:cs typeface="DM Sans"/>
                <a:sym typeface="DM Sans"/>
              </a:rPr>
              <a:t>:  69 chapters, 22 student chapters, and 11 ambassadors all over the world</a:t>
            </a:r>
            <a:endParaRPr sz="1000">
              <a:solidFill>
                <a:srgbClr val="0B5394"/>
              </a:solidFill>
              <a:latin typeface="DM Sans"/>
              <a:ea typeface="DM Sans"/>
              <a:cs typeface="DM Sans"/>
              <a:sym typeface="DM Sans"/>
            </a:endParaRPr>
          </a:p>
        </p:txBody>
      </p:sp>
      <p:sp>
        <p:nvSpPr>
          <p:cNvPr id="462" name="Google Shape;462;p44"/>
          <p:cNvSpPr txBox="1"/>
          <p:nvPr/>
        </p:nvSpPr>
        <p:spPr>
          <a:xfrm>
            <a:off x="3367608" y="2503730"/>
            <a:ext cx="4911300" cy="869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18DC4"/>
              </a:buClr>
              <a:buSzPts val="1400"/>
              <a:buFont typeface="Calibri"/>
              <a:buNone/>
            </a:pPr>
            <a:r>
              <a:rPr b="1" i="0" lang="en" sz="1300" u="none" cap="none" strike="noStrike">
                <a:solidFill>
                  <a:srgbClr val="0B5394"/>
                </a:solidFill>
                <a:latin typeface="DM Sans"/>
                <a:ea typeface="DM Sans"/>
                <a:cs typeface="DM Sans"/>
                <a:sym typeface="DM Sans"/>
              </a:rPr>
              <a:t>Scope</a:t>
            </a:r>
            <a:r>
              <a:rPr i="0" lang="en" sz="1300" u="none" cap="none" strike="noStrike">
                <a:solidFill>
                  <a:srgbClr val="0B5394"/>
                </a:solidFill>
                <a:latin typeface="DM Sans"/>
                <a:ea typeface="DM Sans"/>
                <a:cs typeface="DM Sans"/>
                <a:sym typeface="DM Sans"/>
              </a:rPr>
              <a:t>:  Includes theory, concepts, and techniques of remote sensing of the Earth, oceans, atmosphere, and space, as well as processing, interpretation, and dissemination of this information</a:t>
            </a:r>
            <a:endParaRPr sz="1000">
              <a:solidFill>
                <a:srgbClr val="0B5394"/>
              </a:solidFill>
              <a:latin typeface="DM Sans"/>
              <a:ea typeface="DM Sans"/>
              <a:cs typeface="DM Sans"/>
              <a:sym typeface="DM Sans"/>
            </a:endParaRPr>
          </a:p>
        </p:txBody>
      </p:sp>
      <p:pic>
        <p:nvPicPr>
          <p:cNvPr id="463" name="Google Shape;463;p44"/>
          <p:cNvPicPr preferRelativeResize="0"/>
          <p:nvPr/>
        </p:nvPicPr>
        <p:blipFill rotWithShape="1">
          <a:blip r:embed="rId3">
            <a:alphaModFix/>
          </a:blip>
          <a:srcRect b="0" l="0" r="0" t="0"/>
          <a:stretch/>
        </p:blipFill>
        <p:spPr>
          <a:xfrm>
            <a:off x="678288" y="250888"/>
            <a:ext cx="1104627" cy="323306"/>
          </a:xfrm>
          <a:prstGeom prst="rect">
            <a:avLst/>
          </a:prstGeom>
          <a:noFill/>
          <a:ln>
            <a:noFill/>
          </a:ln>
        </p:spPr>
      </p:pic>
      <p:pic>
        <p:nvPicPr>
          <p:cNvPr id="464" name="Google Shape;464;p44"/>
          <p:cNvPicPr preferRelativeResize="0"/>
          <p:nvPr/>
        </p:nvPicPr>
        <p:blipFill rotWithShape="1">
          <a:blip r:embed="rId4">
            <a:alphaModFix/>
          </a:blip>
          <a:srcRect b="13837" l="0" r="0" t="0"/>
          <a:stretch/>
        </p:blipFill>
        <p:spPr>
          <a:xfrm>
            <a:off x="2752056" y="4237763"/>
            <a:ext cx="479260" cy="412954"/>
          </a:xfrm>
          <a:prstGeom prst="rect">
            <a:avLst/>
          </a:prstGeom>
          <a:noFill/>
          <a:ln>
            <a:noFill/>
          </a:ln>
        </p:spPr>
      </p:pic>
      <p:pic>
        <p:nvPicPr>
          <p:cNvPr id="465" name="Google Shape;465;p44"/>
          <p:cNvPicPr preferRelativeResize="0"/>
          <p:nvPr/>
        </p:nvPicPr>
        <p:blipFill rotWithShape="1">
          <a:blip r:embed="rId5">
            <a:alphaModFix/>
          </a:blip>
          <a:srcRect b="13674" l="0" r="0" t="0"/>
          <a:stretch/>
        </p:blipFill>
        <p:spPr>
          <a:xfrm>
            <a:off x="2752056" y="1611486"/>
            <a:ext cx="476665" cy="411481"/>
          </a:xfrm>
          <a:prstGeom prst="rect">
            <a:avLst/>
          </a:prstGeom>
          <a:noFill/>
          <a:ln>
            <a:noFill/>
          </a:ln>
        </p:spPr>
      </p:pic>
      <p:pic>
        <p:nvPicPr>
          <p:cNvPr id="466" name="Google Shape;466;p44"/>
          <p:cNvPicPr preferRelativeResize="0"/>
          <p:nvPr/>
        </p:nvPicPr>
        <p:blipFill rotWithShape="1">
          <a:blip r:embed="rId6">
            <a:alphaModFix/>
          </a:blip>
          <a:srcRect b="16303" l="0" r="0" t="0"/>
          <a:stretch/>
        </p:blipFill>
        <p:spPr>
          <a:xfrm>
            <a:off x="2752056" y="3404756"/>
            <a:ext cx="491620" cy="411481"/>
          </a:xfrm>
          <a:prstGeom prst="rect">
            <a:avLst/>
          </a:prstGeom>
          <a:noFill/>
          <a:ln>
            <a:noFill/>
          </a:ln>
        </p:spPr>
      </p:pic>
      <p:pic>
        <p:nvPicPr>
          <p:cNvPr id="467" name="Google Shape;467;p44"/>
          <p:cNvPicPr preferRelativeResize="0"/>
          <p:nvPr/>
        </p:nvPicPr>
        <p:blipFill rotWithShape="1">
          <a:blip r:embed="rId7">
            <a:alphaModFix/>
          </a:blip>
          <a:srcRect b="16909" l="0" r="0" t="0"/>
          <a:stretch/>
        </p:blipFill>
        <p:spPr>
          <a:xfrm>
            <a:off x="2784051" y="939308"/>
            <a:ext cx="412674" cy="342900"/>
          </a:xfrm>
          <a:prstGeom prst="rect">
            <a:avLst/>
          </a:prstGeom>
          <a:noFill/>
          <a:ln>
            <a:noFill/>
          </a:ln>
        </p:spPr>
      </p:pic>
      <p:pic>
        <p:nvPicPr>
          <p:cNvPr id="468" name="Google Shape;468;p44"/>
          <p:cNvPicPr preferRelativeResize="0"/>
          <p:nvPr/>
        </p:nvPicPr>
        <p:blipFill rotWithShape="1">
          <a:blip r:embed="rId8">
            <a:alphaModFix/>
          </a:blip>
          <a:srcRect b="13748" l="0" r="0" t="0"/>
          <a:stretch/>
        </p:blipFill>
        <p:spPr>
          <a:xfrm>
            <a:off x="2752056" y="2571750"/>
            <a:ext cx="477074" cy="411481"/>
          </a:xfrm>
          <a:prstGeom prst="rect">
            <a:avLst/>
          </a:prstGeom>
          <a:noFill/>
          <a:ln>
            <a:noFill/>
          </a:ln>
        </p:spPr>
      </p:pic>
      <p:pic>
        <p:nvPicPr>
          <p:cNvPr id="469" name="Google Shape;469;p44"/>
          <p:cNvPicPr preferRelativeResize="0"/>
          <p:nvPr/>
        </p:nvPicPr>
        <p:blipFill rotWithShape="1">
          <a:blip r:embed="rId9">
            <a:alphaModFix/>
          </a:blip>
          <a:srcRect b="34734" l="35269" r="33160" t="23147"/>
          <a:stretch/>
        </p:blipFill>
        <p:spPr>
          <a:xfrm>
            <a:off x="2845747" y="360593"/>
            <a:ext cx="289284" cy="385924"/>
          </a:xfrm>
          <a:prstGeom prst="rect">
            <a:avLst/>
          </a:prstGeom>
          <a:noFill/>
          <a:ln>
            <a:noFill/>
          </a:ln>
        </p:spPr>
      </p:pic>
      <p:pic>
        <p:nvPicPr>
          <p:cNvPr id="470" name="Google Shape;470;p44"/>
          <p:cNvPicPr preferRelativeResize="0"/>
          <p:nvPr/>
        </p:nvPicPr>
        <p:blipFill rotWithShape="1">
          <a:blip r:embed="rId10">
            <a:alphaModFix/>
          </a:blip>
          <a:srcRect b="0" l="0" r="0" t="0"/>
          <a:stretch/>
        </p:blipFill>
        <p:spPr>
          <a:xfrm>
            <a:off x="729763" y="877208"/>
            <a:ext cx="1196202" cy="810000"/>
          </a:xfrm>
          <a:prstGeom prst="rect">
            <a:avLst/>
          </a:prstGeom>
          <a:noFill/>
          <a:ln>
            <a:noFill/>
          </a:ln>
        </p:spPr>
      </p:pic>
      <p:sp>
        <p:nvSpPr>
          <p:cNvPr id="471" name="Google Shape;471;p44"/>
          <p:cNvSpPr/>
          <p:nvPr/>
        </p:nvSpPr>
        <p:spPr>
          <a:xfrm>
            <a:off x="481652" y="1956500"/>
            <a:ext cx="1496100" cy="1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6000"/>
              </a:buClr>
              <a:buSzPts val="800"/>
              <a:buFont typeface="Calibri"/>
              <a:buNone/>
            </a:pPr>
            <a:r>
              <a:rPr b="0" i="0" lang="en" sz="800" u="none" cap="none" strike="noStrike">
                <a:solidFill>
                  <a:srgbClr val="7F6000"/>
                </a:solidFill>
                <a:latin typeface="Calibri"/>
                <a:ea typeface="Calibri"/>
                <a:cs typeface="Calibri"/>
                <a:sym typeface="Calibri"/>
              </a:rPr>
              <a:t>https://www.grss-ieee.org/</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1"/>
          <p:cNvSpPr/>
          <p:nvPr/>
        </p:nvSpPr>
        <p:spPr>
          <a:xfrm flipH="1">
            <a:off x="25" y="0"/>
            <a:ext cx="445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861" name="Google Shape;861;p71"/>
          <p:cNvSpPr txBox="1"/>
          <p:nvPr/>
        </p:nvSpPr>
        <p:spPr>
          <a:xfrm>
            <a:off x="1216151" y="2227375"/>
            <a:ext cx="3188400" cy="4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Google Sans Medium"/>
                <a:ea typeface="Google Sans Medium"/>
                <a:cs typeface="Google Sans Medium"/>
                <a:sym typeface="Google Sans Medium"/>
              </a:rPr>
              <a:t>Thank you</a:t>
            </a:r>
            <a:endParaRPr sz="2300">
              <a:solidFill>
                <a:schemeClr val="lt1"/>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1500">
                <a:solidFill>
                  <a:schemeClr val="lt1"/>
                </a:solidFill>
                <a:latin typeface="Google Sans Medium"/>
                <a:ea typeface="Google Sans Medium"/>
                <a:cs typeface="Google Sans Medium"/>
                <a:sym typeface="Google Sans Medium"/>
              </a:rPr>
              <a:t>manil.maskey@nasa.gov</a:t>
            </a:r>
            <a:endParaRPr sz="1500">
              <a:solidFill>
                <a:schemeClr val="lt1"/>
              </a:solidFill>
              <a:latin typeface="Google Sans Medium"/>
              <a:ea typeface="Google Sans Medium"/>
              <a:cs typeface="Google Sans Medium"/>
              <a:sym typeface="Google Sans Medium"/>
            </a:endParaRPr>
          </a:p>
        </p:txBody>
      </p:sp>
      <p:sp>
        <p:nvSpPr>
          <p:cNvPr id="862" name="Google Shape;862;p71"/>
          <p:cNvSpPr txBox="1"/>
          <p:nvPr/>
        </p:nvSpPr>
        <p:spPr>
          <a:xfrm>
            <a:off x="5035250" y="2087080"/>
            <a:ext cx="3687000" cy="1370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6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800">
              <a:solidFill>
                <a:schemeClr val="lt1"/>
              </a:solidFill>
              <a:latin typeface="Roboto"/>
              <a:ea typeface="Roboto"/>
              <a:cs typeface="Roboto"/>
              <a:sym typeface="Roboto"/>
            </a:endParaRPr>
          </a:p>
        </p:txBody>
      </p:sp>
      <p:sp>
        <p:nvSpPr>
          <p:cNvPr id="863" name="Google Shape;863;p71"/>
          <p:cNvSpPr txBox="1"/>
          <p:nvPr/>
        </p:nvSpPr>
        <p:spPr>
          <a:xfrm>
            <a:off x="5156250" y="2370975"/>
            <a:ext cx="151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64" name="Google Shape;864;p71"/>
          <p:cNvSpPr txBox="1"/>
          <p:nvPr/>
        </p:nvSpPr>
        <p:spPr>
          <a:xfrm>
            <a:off x="5226000" y="2370975"/>
            <a:ext cx="3460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Name</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sz="1200">
              <a:solidFill>
                <a:schemeClr val="lt1"/>
              </a:solidFill>
              <a:latin typeface="Roboto"/>
              <a:ea typeface="Roboto"/>
              <a:cs typeface="Roboto"/>
              <a:sym typeface="Roboto"/>
            </a:endParaRPr>
          </a:p>
          <a:p>
            <a:pPr indent="0" lvl="0" marL="0" rtl="0" algn="l">
              <a:spcBef>
                <a:spcPts val="0"/>
              </a:spcBef>
              <a:spcAft>
                <a:spcPts val="0"/>
              </a:spcAft>
              <a:buNone/>
            </a:pPr>
            <a:r>
              <a:rPr lang="en" sz="1200">
                <a:solidFill>
                  <a:schemeClr val="lt1"/>
                </a:solidFill>
                <a:latin typeface="Roboto"/>
                <a:ea typeface="Roboto"/>
                <a:cs typeface="Roboto"/>
                <a:sym typeface="Roboto"/>
              </a:rPr>
              <a:t>Bio</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sz="1200">
              <a:solidFill>
                <a:schemeClr val="lt1"/>
              </a:solidFill>
              <a:latin typeface="Roboto"/>
              <a:ea typeface="Roboto"/>
              <a:cs typeface="Roboto"/>
              <a:sym typeface="Roboto"/>
            </a:endParaRPr>
          </a:p>
          <a:p>
            <a:pPr indent="0" lvl="0" marL="0" rtl="0" algn="l">
              <a:spcBef>
                <a:spcPts val="0"/>
              </a:spcBef>
              <a:spcAft>
                <a:spcPts val="0"/>
              </a:spcAft>
              <a:buNone/>
            </a:pPr>
            <a:r>
              <a:rPr lang="en" sz="1200">
                <a:solidFill>
                  <a:schemeClr val="lt1"/>
                </a:solidFill>
                <a:latin typeface="Roboto"/>
                <a:ea typeface="Roboto"/>
                <a:cs typeface="Roboto"/>
                <a:sym typeface="Roboto"/>
              </a:rPr>
              <a:t>Something everyone else should think about</a:t>
            </a:r>
            <a:endParaRPr sz="1200">
              <a:solidFill>
                <a:schemeClr val="lt1"/>
              </a:solidFill>
              <a:latin typeface="Roboto"/>
              <a:ea typeface="Roboto"/>
              <a:cs typeface="Roboto"/>
              <a:sym typeface="Roboto"/>
            </a:endParaRPr>
          </a:p>
        </p:txBody>
      </p:sp>
      <p:sp>
        <p:nvSpPr>
          <p:cNvPr id="865" name="Google Shape;865;p71"/>
          <p:cNvSpPr txBox="1"/>
          <p:nvPr/>
        </p:nvSpPr>
        <p:spPr>
          <a:xfrm>
            <a:off x="4561525" y="595250"/>
            <a:ext cx="4453200" cy="39816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rgbClr val="498335"/>
              </a:buClr>
              <a:buSzPts val="1800"/>
              <a:buFont typeface="DM Sans"/>
              <a:buChar char="●"/>
            </a:pPr>
            <a:r>
              <a:rPr lang="en" sz="1800">
                <a:solidFill>
                  <a:srgbClr val="498335"/>
                </a:solidFill>
                <a:latin typeface="DM Sans"/>
                <a:ea typeface="DM Sans"/>
                <a:cs typeface="DM Sans"/>
                <a:sym typeface="DM Sans"/>
              </a:rPr>
              <a:t>IEEE GRSS</a:t>
            </a:r>
            <a:endParaRPr sz="1800">
              <a:solidFill>
                <a:srgbClr val="498335"/>
              </a:solidFill>
              <a:latin typeface="DM Sans"/>
              <a:ea typeface="DM Sans"/>
              <a:cs typeface="DM Sans"/>
              <a:sym typeface="DM Sans"/>
            </a:endParaRPr>
          </a:p>
          <a:p>
            <a:pPr indent="-342900" lvl="0" marL="457200" rtl="0" algn="l">
              <a:lnSpc>
                <a:spcPct val="100000"/>
              </a:lnSpc>
              <a:spcBef>
                <a:spcPts val="1000"/>
              </a:spcBef>
              <a:spcAft>
                <a:spcPts val="0"/>
              </a:spcAft>
              <a:buClr>
                <a:srgbClr val="498335"/>
              </a:buClr>
              <a:buSzPts val="1800"/>
              <a:buFont typeface="DM Sans"/>
              <a:buChar char="●"/>
            </a:pPr>
            <a:r>
              <a:rPr lang="en" sz="1800">
                <a:solidFill>
                  <a:srgbClr val="498335"/>
                </a:solidFill>
                <a:latin typeface="DM Sans"/>
                <a:ea typeface="DM Sans"/>
                <a:cs typeface="DM Sans"/>
                <a:sym typeface="DM Sans"/>
              </a:rPr>
              <a:t>Earth Science Informatics TC</a:t>
            </a:r>
            <a:endParaRPr sz="1800">
              <a:solidFill>
                <a:srgbClr val="498335"/>
              </a:solidFill>
              <a:latin typeface="DM Sans"/>
              <a:ea typeface="DM Sans"/>
              <a:cs typeface="DM Sans"/>
              <a:sym typeface="DM Sans"/>
            </a:endParaRPr>
          </a:p>
          <a:p>
            <a:pPr indent="-342900" lvl="0" marL="457200" rtl="0" algn="l">
              <a:lnSpc>
                <a:spcPct val="100000"/>
              </a:lnSpc>
              <a:spcBef>
                <a:spcPts val="1000"/>
              </a:spcBef>
              <a:spcAft>
                <a:spcPts val="0"/>
              </a:spcAft>
              <a:buClr>
                <a:srgbClr val="498335"/>
              </a:buClr>
              <a:buSzPts val="1800"/>
              <a:buFont typeface="DM Sans"/>
              <a:buChar char="●"/>
            </a:pPr>
            <a:r>
              <a:rPr lang="en" sz="1800">
                <a:solidFill>
                  <a:srgbClr val="498335"/>
                </a:solidFill>
                <a:latin typeface="DM Sans"/>
                <a:ea typeface="DM Sans"/>
                <a:cs typeface="DM Sans"/>
                <a:sym typeface="DM Sans"/>
              </a:rPr>
              <a:t>HDCRS WG</a:t>
            </a:r>
            <a:endParaRPr sz="1800">
              <a:solidFill>
                <a:srgbClr val="498335"/>
              </a:solidFill>
              <a:latin typeface="DM Sans"/>
              <a:ea typeface="DM Sans"/>
              <a:cs typeface="DM Sans"/>
              <a:sym typeface="DM Sans"/>
            </a:endParaRPr>
          </a:p>
          <a:p>
            <a:pPr indent="-342900" lvl="0" marL="457200" rtl="0" algn="l">
              <a:lnSpc>
                <a:spcPct val="100000"/>
              </a:lnSpc>
              <a:spcBef>
                <a:spcPts val="1000"/>
              </a:spcBef>
              <a:spcAft>
                <a:spcPts val="0"/>
              </a:spcAft>
              <a:buClr>
                <a:srgbClr val="498335"/>
              </a:buClr>
              <a:buSzPts val="1800"/>
              <a:buFont typeface="DM Sans"/>
              <a:buChar char="●"/>
            </a:pPr>
            <a:r>
              <a:rPr lang="en" sz="1800">
                <a:solidFill>
                  <a:srgbClr val="498335"/>
                </a:solidFill>
                <a:latin typeface="DM Sans"/>
                <a:ea typeface="DM Sans"/>
                <a:cs typeface="DM Sans"/>
                <a:sym typeface="DM Sans"/>
              </a:rPr>
              <a:t>Earth</a:t>
            </a:r>
            <a:r>
              <a:rPr baseline="30000" lang="en" sz="1800">
                <a:solidFill>
                  <a:srgbClr val="498335"/>
                </a:solidFill>
                <a:latin typeface="DM Sans"/>
                <a:ea typeface="DM Sans"/>
                <a:cs typeface="DM Sans"/>
                <a:sym typeface="DM Sans"/>
              </a:rPr>
              <a:t>2</a:t>
            </a:r>
            <a:r>
              <a:rPr lang="en" sz="1800">
                <a:solidFill>
                  <a:srgbClr val="498335"/>
                </a:solidFill>
                <a:latin typeface="DM Sans"/>
                <a:ea typeface="DM Sans"/>
                <a:cs typeface="DM Sans"/>
                <a:sym typeface="DM Sans"/>
              </a:rPr>
              <a:t> WG</a:t>
            </a:r>
            <a:endParaRPr sz="1800">
              <a:solidFill>
                <a:srgbClr val="498335"/>
              </a:solidFill>
              <a:latin typeface="DM Sans"/>
              <a:ea typeface="DM Sans"/>
              <a:cs typeface="DM Sans"/>
              <a:sym typeface="DM Sans"/>
            </a:endParaRPr>
          </a:p>
          <a:p>
            <a:pPr indent="-342900" lvl="0" marL="457200" rtl="0" algn="l">
              <a:lnSpc>
                <a:spcPct val="100000"/>
              </a:lnSpc>
              <a:spcBef>
                <a:spcPts val="1000"/>
              </a:spcBef>
              <a:spcAft>
                <a:spcPts val="0"/>
              </a:spcAft>
              <a:buClr>
                <a:srgbClr val="498335"/>
              </a:buClr>
              <a:buSzPts val="1800"/>
              <a:buFont typeface="DM Sans"/>
              <a:buChar char="●"/>
            </a:pPr>
            <a:r>
              <a:rPr lang="en" sz="1800">
                <a:solidFill>
                  <a:srgbClr val="498335"/>
                </a:solidFill>
                <a:latin typeface="DM Sans"/>
                <a:ea typeface="DM Sans"/>
                <a:cs typeface="DM Sans"/>
                <a:sym typeface="DM Sans"/>
              </a:rPr>
              <a:t>IBM Research</a:t>
            </a:r>
            <a:endParaRPr sz="1800">
              <a:solidFill>
                <a:srgbClr val="498335"/>
              </a:solidFill>
              <a:latin typeface="DM Sans"/>
              <a:ea typeface="DM Sans"/>
              <a:cs typeface="DM Sans"/>
              <a:sym typeface="DM Sans"/>
            </a:endParaRPr>
          </a:p>
          <a:p>
            <a:pPr indent="-342900" lvl="0" marL="457200" rtl="0" algn="l">
              <a:lnSpc>
                <a:spcPct val="100000"/>
              </a:lnSpc>
              <a:spcBef>
                <a:spcPts val="1000"/>
              </a:spcBef>
              <a:spcAft>
                <a:spcPts val="0"/>
              </a:spcAft>
              <a:buClr>
                <a:srgbClr val="498335"/>
              </a:buClr>
              <a:buSzPts val="1800"/>
              <a:buFont typeface="DM Sans"/>
              <a:buChar char="●"/>
            </a:pPr>
            <a:r>
              <a:rPr lang="en" sz="1800">
                <a:solidFill>
                  <a:srgbClr val="498335"/>
                </a:solidFill>
                <a:latin typeface="DM Sans"/>
                <a:ea typeface="DM Sans"/>
                <a:cs typeface="DM Sans"/>
                <a:sym typeface="DM Sans"/>
              </a:rPr>
              <a:t>All the participants</a:t>
            </a:r>
            <a:endParaRPr sz="1800">
              <a:solidFill>
                <a:srgbClr val="498335"/>
              </a:solidFill>
              <a:latin typeface="DM Sans"/>
              <a:ea typeface="DM Sans"/>
              <a:cs typeface="DM Sans"/>
              <a:sym typeface="DM Sans"/>
            </a:endParaRPr>
          </a:p>
          <a:p>
            <a:pPr indent="0" lvl="0" marL="457200" rtl="0" algn="l">
              <a:lnSpc>
                <a:spcPct val="100000"/>
              </a:lnSpc>
              <a:spcBef>
                <a:spcPts val="1000"/>
              </a:spcBef>
              <a:spcAft>
                <a:spcPts val="0"/>
              </a:spcAft>
              <a:buNone/>
            </a:pPr>
            <a:r>
              <a:t/>
            </a:r>
            <a:endParaRPr sz="1800">
              <a:solidFill>
                <a:srgbClr val="498335"/>
              </a:solidFill>
              <a:latin typeface="DM Sans"/>
              <a:ea typeface="DM Sans"/>
              <a:cs typeface="DM Sans"/>
              <a:sym typeface="DM Sans"/>
            </a:endParaRPr>
          </a:p>
          <a:p>
            <a:pPr indent="0" lvl="0" marL="0" rtl="0" algn="l">
              <a:lnSpc>
                <a:spcPct val="100000"/>
              </a:lnSpc>
              <a:spcBef>
                <a:spcPts val="1000"/>
              </a:spcBef>
              <a:spcAft>
                <a:spcPts val="0"/>
              </a:spcAft>
              <a:buNone/>
            </a:pPr>
            <a:r>
              <a:rPr b="1" lang="en" sz="1800">
                <a:solidFill>
                  <a:srgbClr val="498335"/>
                </a:solidFill>
                <a:latin typeface="DM Sans"/>
                <a:ea typeface="DM Sans"/>
                <a:cs typeface="DM Sans"/>
                <a:sym typeface="DM Sans"/>
              </a:rPr>
              <a:t>Special thanks to:</a:t>
            </a:r>
            <a:endParaRPr b="1" sz="1800">
              <a:solidFill>
                <a:srgbClr val="498335"/>
              </a:solidFill>
              <a:latin typeface="DM Sans"/>
              <a:ea typeface="DM Sans"/>
              <a:cs typeface="DM Sans"/>
              <a:sym typeface="DM Sans"/>
            </a:endParaRPr>
          </a:p>
          <a:p>
            <a:pPr indent="0" lvl="0" marL="0" rtl="0" algn="l">
              <a:lnSpc>
                <a:spcPct val="100000"/>
              </a:lnSpc>
              <a:spcBef>
                <a:spcPts val="1000"/>
              </a:spcBef>
              <a:spcAft>
                <a:spcPts val="1000"/>
              </a:spcAft>
              <a:buNone/>
            </a:pPr>
            <a:r>
              <a:rPr b="1" i="1" lang="en" sz="1800">
                <a:solidFill>
                  <a:srgbClr val="498335"/>
                </a:solidFill>
                <a:latin typeface="DM Sans"/>
                <a:ea typeface="DM Sans"/>
                <a:cs typeface="DM Sans"/>
                <a:sym typeface="DM Sans"/>
              </a:rPr>
              <a:t>Bianca Zadrozny, Iksha Gurung, Rocco Sedona</a:t>
            </a:r>
            <a:endParaRPr b="1" i="1" sz="1800">
              <a:solidFill>
                <a:srgbClr val="498335"/>
              </a:solidFill>
              <a:latin typeface="DM Sans"/>
              <a:ea typeface="DM Sans"/>
              <a:cs typeface="DM Sans"/>
              <a:sym typeface="DM Sans"/>
            </a:endParaRPr>
          </a:p>
        </p:txBody>
      </p:sp>
      <p:pic>
        <p:nvPicPr>
          <p:cNvPr id="866" name="Google Shape;866;p71"/>
          <p:cNvPicPr preferRelativeResize="0"/>
          <p:nvPr/>
        </p:nvPicPr>
        <p:blipFill>
          <a:blip r:embed="rId3">
            <a:alphaModFix/>
          </a:blip>
          <a:stretch>
            <a:fillRect/>
          </a:stretch>
        </p:blipFill>
        <p:spPr>
          <a:xfrm>
            <a:off x="2193175" y="4467963"/>
            <a:ext cx="529496" cy="529475"/>
          </a:xfrm>
          <a:prstGeom prst="rect">
            <a:avLst/>
          </a:prstGeom>
          <a:noFill/>
          <a:ln>
            <a:noFill/>
          </a:ln>
        </p:spPr>
      </p:pic>
      <p:pic>
        <p:nvPicPr>
          <p:cNvPr id="867" name="Google Shape;867;p71"/>
          <p:cNvPicPr preferRelativeResize="0"/>
          <p:nvPr/>
        </p:nvPicPr>
        <p:blipFill>
          <a:blip r:embed="rId4">
            <a:alphaModFix/>
          </a:blip>
          <a:stretch>
            <a:fillRect/>
          </a:stretch>
        </p:blipFill>
        <p:spPr>
          <a:xfrm>
            <a:off x="2703550" y="4482850"/>
            <a:ext cx="668068" cy="499725"/>
          </a:xfrm>
          <a:prstGeom prst="rect">
            <a:avLst/>
          </a:prstGeom>
          <a:noFill/>
          <a:ln>
            <a:noFill/>
          </a:ln>
        </p:spPr>
      </p:pic>
      <p:pic>
        <p:nvPicPr>
          <p:cNvPr id="868" name="Google Shape;868;p71"/>
          <p:cNvPicPr preferRelativeResize="0"/>
          <p:nvPr/>
        </p:nvPicPr>
        <p:blipFill>
          <a:blip r:embed="rId5">
            <a:alphaModFix/>
          </a:blip>
          <a:stretch>
            <a:fillRect/>
          </a:stretch>
        </p:blipFill>
        <p:spPr>
          <a:xfrm>
            <a:off x="3372372" y="4465912"/>
            <a:ext cx="1009224" cy="533600"/>
          </a:xfrm>
          <a:prstGeom prst="rect">
            <a:avLst/>
          </a:prstGeom>
          <a:noFill/>
          <a:ln>
            <a:noFill/>
          </a:ln>
        </p:spPr>
      </p:pic>
      <p:pic>
        <p:nvPicPr>
          <p:cNvPr id="869" name="Google Shape;869;p71"/>
          <p:cNvPicPr preferRelativeResize="0"/>
          <p:nvPr/>
        </p:nvPicPr>
        <p:blipFill>
          <a:blip r:embed="rId6">
            <a:alphaModFix/>
          </a:blip>
          <a:stretch>
            <a:fillRect/>
          </a:stretch>
        </p:blipFill>
        <p:spPr>
          <a:xfrm>
            <a:off x="-40027" y="4465900"/>
            <a:ext cx="808477" cy="533600"/>
          </a:xfrm>
          <a:prstGeom prst="rect">
            <a:avLst/>
          </a:prstGeom>
          <a:noFill/>
          <a:ln>
            <a:noFill/>
          </a:ln>
        </p:spPr>
      </p:pic>
      <p:pic>
        <p:nvPicPr>
          <p:cNvPr id="870" name="Google Shape;870;p71"/>
          <p:cNvPicPr preferRelativeResize="0"/>
          <p:nvPr/>
        </p:nvPicPr>
        <p:blipFill rotWithShape="1">
          <a:blip r:embed="rId7">
            <a:alphaModFix/>
          </a:blip>
          <a:srcRect b="0" l="0" r="0" t="11229"/>
          <a:stretch/>
        </p:blipFill>
        <p:spPr>
          <a:xfrm>
            <a:off x="774675" y="4515104"/>
            <a:ext cx="1354400" cy="43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5"/>
          <p:cNvSpPr/>
          <p:nvPr/>
        </p:nvSpPr>
        <p:spPr>
          <a:xfrm flipH="1">
            <a:off x="679450" y="2572661"/>
            <a:ext cx="1853100" cy="1703252"/>
          </a:xfrm>
          <a:custGeom>
            <a:rect b="b" l="l" r="r" t="t"/>
            <a:pathLst>
              <a:path extrusionOk="0" h="1018387" w="1185984">
                <a:moveTo>
                  <a:pt x="0" y="509194"/>
                </a:moveTo>
                <a:lnTo>
                  <a:pt x="254597" y="0"/>
                </a:lnTo>
                <a:lnTo>
                  <a:pt x="931387" y="0"/>
                </a:lnTo>
                <a:lnTo>
                  <a:pt x="1185984" y="509194"/>
                </a:lnTo>
                <a:lnTo>
                  <a:pt x="931387" y="1018387"/>
                </a:lnTo>
                <a:lnTo>
                  <a:pt x="254597" y="1018387"/>
                </a:lnTo>
                <a:lnTo>
                  <a:pt x="0" y="509194"/>
                </a:lnTo>
                <a:close/>
              </a:path>
            </a:pathLst>
          </a:custGeom>
          <a:solidFill>
            <a:srgbClr val="00529C"/>
          </a:solidFill>
          <a:ln cap="flat" cmpd="sng" w="12700">
            <a:solidFill>
              <a:srgbClr val="00529C"/>
            </a:solidFill>
            <a:prstDash val="solid"/>
            <a:miter lim="800000"/>
            <a:headEnd len="sm" w="sm" type="none"/>
            <a:tailEnd len="sm" w="sm" type="none"/>
          </a:ln>
        </p:spPr>
        <p:txBody>
          <a:bodyPr anchorCtr="0" anchor="ctr" bIns="146875" lIns="137750" spcFirstLastPara="1" rIns="137750" wrap="square" tIns="146875">
            <a:noAutofit/>
          </a:bodyPr>
          <a:lstStyle/>
          <a:p>
            <a:pPr indent="0" lvl="0" marL="0" marR="0" rtl="0" algn="ctr">
              <a:lnSpc>
                <a:spcPct val="90000"/>
              </a:lnSpc>
              <a:spcBef>
                <a:spcPts val="0"/>
              </a:spcBef>
              <a:spcAft>
                <a:spcPts val="0"/>
              </a:spcAft>
              <a:buClr>
                <a:srgbClr val="FFFFFF"/>
              </a:buClr>
              <a:buSzPts val="2100"/>
              <a:buFont typeface="Calibri"/>
              <a:buNone/>
            </a:pPr>
            <a:r>
              <a:rPr b="0" i="0" lang="en" sz="2100" u="none" cap="none" strike="noStrike">
                <a:solidFill>
                  <a:srgbClr val="FFFFFF"/>
                </a:solidFill>
                <a:latin typeface="Calibri"/>
                <a:ea typeface="Calibri"/>
                <a:cs typeface="Calibri"/>
                <a:sym typeface="Calibri"/>
              </a:rPr>
              <a:t>Publications</a:t>
            </a:r>
            <a:endParaRPr sz="1100"/>
          </a:p>
        </p:txBody>
      </p:sp>
      <p:sp>
        <p:nvSpPr>
          <p:cNvPr id="477" name="Google Shape;477;p45"/>
          <p:cNvSpPr/>
          <p:nvPr/>
        </p:nvSpPr>
        <p:spPr>
          <a:xfrm flipH="1">
            <a:off x="2197229" y="1683886"/>
            <a:ext cx="1853100" cy="1703252"/>
          </a:xfrm>
          <a:custGeom>
            <a:rect b="b" l="l" r="r" t="t"/>
            <a:pathLst>
              <a:path extrusionOk="0" h="1018387" w="1185984">
                <a:moveTo>
                  <a:pt x="0" y="509194"/>
                </a:moveTo>
                <a:lnTo>
                  <a:pt x="254597" y="0"/>
                </a:lnTo>
                <a:lnTo>
                  <a:pt x="931387" y="0"/>
                </a:lnTo>
                <a:lnTo>
                  <a:pt x="1185984" y="509194"/>
                </a:lnTo>
                <a:lnTo>
                  <a:pt x="931387" y="1018387"/>
                </a:lnTo>
                <a:lnTo>
                  <a:pt x="254597" y="1018387"/>
                </a:lnTo>
                <a:lnTo>
                  <a:pt x="0" y="509194"/>
                </a:lnTo>
                <a:close/>
              </a:path>
            </a:pathLst>
          </a:custGeom>
          <a:solidFill>
            <a:srgbClr val="00529C"/>
          </a:solidFill>
          <a:ln cap="flat" cmpd="sng" w="12700">
            <a:solidFill>
              <a:srgbClr val="00529C"/>
            </a:solidFill>
            <a:prstDash val="solid"/>
            <a:miter lim="800000"/>
            <a:headEnd len="sm" w="sm" type="none"/>
            <a:tailEnd len="sm" w="sm" type="none"/>
          </a:ln>
        </p:spPr>
        <p:txBody>
          <a:bodyPr anchorCtr="0" anchor="ctr" bIns="146875" lIns="137750" spcFirstLastPara="1" rIns="137750" wrap="square" tIns="146875">
            <a:noAutofit/>
          </a:bodyPr>
          <a:lstStyle/>
          <a:p>
            <a:pPr indent="0" lvl="0" marL="0" marR="0" rtl="0" algn="ctr">
              <a:lnSpc>
                <a:spcPct val="90000"/>
              </a:lnSpc>
              <a:spcBef>
                <a:spcPts val="0"/>
              </a:spcBef>
              <a:spcAft>
                <a:spcPts val="0"/>
              </a:spcAft>
              <a:buClr>
                <a:srgbClr val="FFFFFF"/>
              </a:buClr>
              <a:buSzPts val="2100"/>
              <a:buFont typeface="Calibri"/>
              <a:buNone/>
            </a:pPr>
            <a:r>
              <a:rPr b="0" i="0" lang="en" sz="2100" u="none" cap="none" strike="noStrike">
                <a:solidFill>
                  <a:srgbClr val="FFFFFF"/>
                </a:solidFill>
                <a:latin typeface="Calibri"/>
                <a:ea typeface="Calibri"/>
                <a:cs typeface="Calibri"/>
                <a:sym typeface="Calibri"/>
              </a:rPr>
              <a:t>Conferences</a:t>
            </a:r>
            <a:endParaRPr sz="1100"/>
          </a:p>
        </p:txBody>
      </p:sp>
      <p:sp>
        <p:nvSpPr>
          <p:cNvPr id="478" name="Google Shape;478;p45"/>
          <p:cNvSpPr/>
          <p:nvPr/>
        </p:nvSpPr>
        <p:spPr>
          <a:xfrm flipH="1">
            <a:off x="3715009" y="2572660"/>
            <a:ext cx="1853100" cy="1705798"/>
          </a:xfrm>
          <a:custGeom>
            <a:rect b="b" l="l" r="r" t="t"/>
            <a:pathLst>
              <a:path extrusionOk="0" h="1018387" w="1185984">
                <a:moveTo>
                  <a:pt x="0" y="509194"/>
                </a:moveTo>
                <a:lnTo>
                  <a:pt x="254597" y="0"/>
                </a:lnTo>
                <a:lnTo>
                  <a:pt x="931387" y="0"/>
                </a:lnTo>
                <a:lnTo>
                  <a:pt x="1185984" y="509194"/>
                </a:lnTo>
                <a:lnTo>
                  <a:pt x="931387" y="1018387"/>
                </a:lnTo>
                <a:lnTo>
                  <a:pt x="254597" y="1018387"/>
                </a:lnTo>
                <a:lnTo>
                  <a:pt x="0" y="509194"/>
                </a:lnTo>
                <a:close/>
              </a:path>
            </a:pathLst>
          </a:custGeom>
          <a:solidFill>
            <a:srgbClr val="00529C"/>
          </a:solidFill>
          <a:ln cap="flat" cmpd="sng" w="12700">
            <a:solidFill>
              <a:srgbClr val="00529C"/>
            </a:solidFill>
            <a:prstDash val="solid"/>
            <a:miter lim="800000"/>
            <a:headEnd len="sm" w="sm" type="none"/>
            <a:tailEnd len="sm" w="sm" type="none"/>
          </a:ln>
        </p:spPr>
        <p:txBody>
          <a:bodyPr anchorCtr="0" anchor="ctr" bIns="146875" lIns="137750" spcFirstLastPara="1" rIns="137750" wrap="square" tIns="146875">
            <a:noAutofit/>
          </a:bodyPr>
          <a:lstStyle/>
          <a:p>
            <a:pPr indent="0" lvl="0" marL="0" marR="0" rtl="0" algn="ctr">
              <a:lnSpc>
                <a:spcPct val="90000"/>
              </a:lnSpc>
              <a:spcBef>
                <a:spcPts val="0"/>
              </a:spcBef>
              <a:spcAft>
                <a:spcPts val="0"/>
              </a:spcAft>
              <a:buClr>
                <a:srgbClr val="FFFFFF"/>
              </a:buClr>
              <a:buSzPts val="2100"/>
              <a:buFont typeface="Calibri"/>
              <a:buNone/>
            </a:pPr>
            <a:r>
              <a:rPr b="0" i="0" lang="en" sz="2100" u="none" cap="none" strike="noStrike">
                <a:solidFill>
                  <a:srgbClr val="FFFFFF"/>
                </a:solidFill>
                <a:latin typeface="Calibri"/>
                <a:ea typeface="Calibri"/>
                <a:cs typeface="Calibri"/>
                <a:sym typeface="Calibri"/>
              </a:rPr>
              <a:t>Professional</a:t>
            </a:r>
            <a:endParaRPr sz="1100"/>
          </a:p>
          <a:p>
            <a:pPr indent="0" lvl="0" marL="0" marR="0" rtl="0" algn="ctr">
              <a:lnSpc>
                <a:spcPct val="90000"/>
              </a:lnSpc>
              <a:spcBef>
                <a:spcPts val="0"/>
              </a:spcBef>
              <a:spcAft>
                <a:spcPts val="0"/>
              </a:spcAft>
              <a:buClr>
                <a:srgbClr val="FFFFFF"/>
              </a:buClr>
              <a:buSzPts val="2100"/>
              <a:buFont typeface="Calibri"/>
              <a:buNone/>
            </a:pPr>
            <a:r>
              <a:rPr b="0" i="0" lang="en" sz="2100" u="none" cap="none" strike="noStrike">
                <a:solidFill>
                  <a:srgbClr val="FFFFFF"/>
                </a:solidFill>
                <a:latin typeface="Calibri"/>
                <a:ea typeface="Calibri"/>
                <a:cs typeface="Calibri"/>
                <a:sym typeface="Calibri"/>
              </a:rPr>
              <a:t>Activities</a:t>
            </a:r>
            <a:endParaRPr sz="1100"/>
          </a:p>
        </p:txBody>
      </p:sp>
      <p:sp>
        <p:nvSpPr>
          <p:cNvPr id="479" name="Google Shape;479;p45"/>
          <p:cNvSpPr/>
          <p:nvPr/>
        </p:nvSpPr>
        <p:spPr>
          <a:xfrm flipH="1">
            <a:off x="5231154" y="1683886"/>
            <a:ext cx="1853100" cy="1703252"/>
          </a:xfrm>
          <a:custGeom>
            <a:rect b="b" l="l" r="r" t="t"/>
            <a:pathLst>
              <a:path extrusionOk="0" h="1018387" w="1185984">
                <a:moveTo>
                  <a:pt x="0" y="509194"/>
                </a:moveTo>
                <a:lnTo>
                  <a:pt x="254597" y="0"/>
                </a:lnTo>
                <a:lnTo>
                  <a:pt x="931387" y="0"/>
                </a:lnTo>
                <a:lnTo>
                  <a:pt x="1185984" y="509194"/>
                </a:lnTo>
                <a:lnTo>
                  <a:pt x="931387" y="1018387"/>
                </a:lnTo>
                <a:lnTo>
                  <a:pt x="254597" y="1018387"/>
                </a:lnTo>
                <a:lnTo>
                  <a:pt x="0" y="509194"/>
                </a:lnTo>
                <a:close/>
              </a:path>
            </a:pathLst>
          </a:custGeom>
          <a:solidFill>
            <a:srgbClr val="00529C"/>
          </a:solidFill>
          <a:ln cap="flat" cmpd="sng" w="12700">
            <a:solidFill>
              <a:srgbClr val="00529C"/>
            </a:solidFill>
            <a:prstDash val="solid"/>
            <a:miter lim="800000"/>
            <a:headEnd len="sm" w="sm" type="none"/>
            <a:tailEnd len="sm" w="sm" type="none"/>
          </a:ln>
        </p:spPr>
        <p:txBody>
          <a:bodyPr anchorCtr="0" anchor="ctr" bIns="146875" lIns="137750" spcFirstLastPara="1" rIns="137750" wrap="square" tIns="146875">
            <a:noAutofit/>
          </a:bodyPr>
          <a:lstStyle/>
          <a:p>
            <a:pPr indent="0" lvl="0" marL="0" marR="0" rtl="0" algn="ctr">
              <a:lnSpc>
                <a:spcPct val="90000"/>
              </a:lnSpc>
              <a:spcBef>
                <a:spcPts val="0"/>
              </a:spcBef>
              <a:spcAft>
                <a:spcPts val="0"/>
              </a:spcAft>
              <a:buClr>
                <a:srgbClr val="FFFFFF"/>
              </a:buClr>
              <a:buSzPts val="2100"/>
              <a:buFont typeface="Calibri"/>
              <a:buNone/>
            </a:pPr>
            <a:r>
              <a:rPr b="0" i="0" lang="en" sz="2100" u="none" cap="none" strike="noStrike">
                <a:solidFill>
                  <a:srgbClr val="FFFFFF"/>
                </a:solidFill>
                <a:latin typeface="Calibri"/>
                <a:ea typeface="Calibri"/>
                <a:cs typeface="Calibri"/>
                <a:sym typeface="Calibri"/>
              </a:rPr>
              <a:t>Education</a:t>
            </a:r>
            <a:endParaRPr sz="1100"/>
          </a:p>
        </p:txBody>
      </p:sp>
      <p:sp>
        <p:nvSpPr>
          <p:cNvPr id="480" name="Google Shape;480;p45"/>
          <p:cNvSpPr/>
          <p:nvPr/>
        </p:nvSpPr>
        <p:spPr>
          <a:xfrm flipH="1">
            <a:off x="6748933" y="2572660"/>
            <a:ext cx="1853100" cy="1705798"/>
          </a:xfrm>
          <a:custGeom>
            <a:rect b="b" l="l" r="r" t="t"/>
            <a:pathLst>
              <a:path extrusionOk="0" h="1018387" w="1185984">
                <a:moveTo>
                  <a:pt x="0" y="509194"/>
                </a:moveTo>
                <a:lnTo>
                  <a:pt x="254597" y="0"/>
                </a:lnTo>
                <a:lnTo>
                  <a:pt x="931387" y="0"/>
                </a:lnTo>
                <a:lnTo>
                  <a:pt x="1185984" y="509194"/>
                </a:lnTo>
                <a:lnTo>
                  <a:pt x="931387" y="1018387"/>
                </a:lnTo>
                <a:lnTo>
                  <a:pt x="254597" y="1018387"/>
                </a:lnTo>
                <a:lnTo>
                  <a:pt x="0" y="509194"/>
                </a:lnTo>
                <a:close/>
              </a:path>
            </a:pathLst>
          </a:custGeom>
          <a:solidFill>
            <a:srgbClr val="00529C"/>
          </a:solidFill>
          <a:ln cap="flat" cmpd="sng" w="12700">
            <a:solidFill>
              <a:srgbClr val="00529C"/>
            </a:solidFill>
            <a:prstDash val="solid"/>
            <a:miter lim="800000"/>
            <a:headEnd len="sm" w="sm" type="none"/>
            <a:tailEnd len="sm" w="sm" type="none"/>
          </a:ln>
        </p:spPr>
        <p:txBody>
          <a:bodyPr anchorCtr="0" anchor="ctr" bIns="146875" lIns="137750" spcFirstLastPara="1" rIns="137750" wrap="square" tIns="146875">
            <a:noAutofit/>
          </a:bodyPr>
          <a:lstStyle/>
          <a:p>
            <a:pPr indent="0" lvl="0" marL="0" marR="0" rtl="0" algn="ctr">
              <a:lnSpc>
                <a:spcPct val="90000"/>
              </a:lnSpc>
              <a:spcBef>
                <a:spcPts val="0"/>
              </a:spcBef>
              <a:spcAft>
                <a:spcPts val="0"/>
              </a:spcAft>
              <a:buClr>
                <a:srgbClr val="FFFFFF"/>
              </a:buClr>
              <a:buSzPts val="2100"/>
              <a:buFont typeface="Calibri"/>
              <a:buNone/>
            </a:pPr>
            <a:r>
              <a:rPr b="0" i="0" lang="en" sz="2100" u="none" cap="none" strike="noStrike">
                <a:solidFill>
                  <a:srgbClr val="FFFFFF"/>
                </a:solidFill>
                <a:latin typeface="Calibri"/>
                <a:ea typeface="Calibri"/>
                <a:cs typeface="Calibri"/>
                <a:sym typeface="Calibri"/>
              </a:rPr>
              <a:t>Technical</a:t>
            </a:r>
            <a:endParaRPr sz="1100"/>
          </a:p>
          <a:p>
            <a:pPr indent="0" lvl="0" marL="0" marR="0" rtl="0" algn="ctr">
              <a:lnSpc>
                <a:spcPct val="90000"/>
              </a:lnSpc>
              <a:spcBef>
                <a:spcPts val="0"/>
              </a:spcBef>
              <a:spcAft>
                <a:spcPts val="0"/>
              </a:spcAft>
              <a:buClr>
                <a:srgbClr val="FFFFFF"/>
              </a:buClr>
              <a:buSzPts val="2100"/>
              <a:buFont typeface="Calibri"/>
              <a:buNone/>
            </a:pPr>
            <a:r>
              <a:rPr b="0" i="0" lang="en" sz="2100" u="none" cap="none" strike="noStrike">
                <a:solidFill>
                  <a:srgbClr val="FFFFFF"/>
                </a:solidFill>
                <a:latin typeface="Calibri"/>
                <a:ea typeface="Calibri"/>
                <a:cs typeface="Calibri"/>
                <a:sym typeface="Calibri"/>
              </a:rPr>
              <a:t>Activities</a:t>
            </a:r>
            <a:endParaRPr sz="1100"/>
          </a:p>
        </p:txBody>
      </p:sp>
      <p:sp>
        <p:nvSpPr>
          <p:cNvPr id="481" name="Google Shape;481;p45"/>
          <p:cNvSpPr txBox="1"/>
          <p:nvPr>
            <p:ph idx="1" type="body"/>
          </p:nvPr>
        </p:nvSpPr>
        <p:spPr>
          <a:xfrm>
            <a:off x="288019" y="559075"/>
            <a:ext cx="83139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73763"/>
                </a:solidFill>
              </a:rPr>
              <a:t>Geoscience and Remote Sensing Society (GRSS)</a:t>
            </a:r>
            <a:endParaRPr>
              <a:solidFill>
                <a:srgbClr val="073763"/>
              </a:solidFill>
            </a:endParaRPr>
          </a:p>
        </p:txBody>
      </p:sp>
      <p:sp>
        <p:nvSpPr>
          <p:cNvPr id="482" name="Google Shape;482;p45"/>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IEEE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6"/>
          <p:cNvSpPr txBox="1"/>
          <p:nvPr>
            <p:ph idx="1" type="body"/>
          </p:nvPr>
        </p:nvSpPr>
        <p:spPr>
          <a:xfrm>
            <a:off x="288019" y="559075"/>
            <a:ext cx="83139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73763"/>
                </a:solidFill>
              </a:rPr>
              <a:t>Geoscience and Remote Sensing Society (GRSS)</a:t>
            </a:r>
            <a:endParaRPr>
              <a:solidFill>
                <a:srgbClr val="073763"/>
              </a:solidFill>
            </a:endParaRPr>
          </a:p>
        </p:txBody>
      </p:sp>
      <p:sp>
        <p:nvSpPr>
          <p:cNvPr id="488" name="Google Shape;488;p46"/>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IEEE</a:t>
            </a:r>
            <a:endParaRPr/>
          </a:p>
        </p:txBody>
      </p:sp>
      <p:sp>
        <p:nvSpPr>
          <p:cNvPr id="489" name="Google Shape;489;p46"/>
          <p:cNvSpPr txBox="1"/>
          <p:nvPr/>
        </p:nvSpPr>
        <p:spPr>
          <a:xfrm>
            <a:off x="385737" y="1271237"/>
            <a:ext cx="3963300" cy="359700"/>
          </a:xfrm>
          <a:prstGeom prst="rect">
            <a:avLst/>
          </a:prstGeom>
          <a:noFill/>
          <a:ln>
            <a:noFill/>
          </a:ln>
        </p:spPr>
        <p:txBody>
          <a:bodyPr anchorCtr="0" anchor="b" bIns="33350" lIns="67850" spcFirstLastPara="1" rIns="67850" wrap="square" tIns="33350">
            <a:noAutofit/>
          </a:bodyPr>
          <a:lstStyle/>
          <a:p>
            <a:pPr indent="0" lvl="0" marL="0" marR="0" rtl="0" algn="ctr">
              <a:lnSpc>
                <a:spcPct val="90000"/>
              </a:lnSpc>
              <a:spcBef>
                <a:spcPts val="0"/>
              </a:spcBef>
              <a:spcAft>
                <a:spcPts val="0"/>
              </a:spcAft>
              <a:buClr>
                <a:srgbClr val="FFFFFF"/>
              </a:buClr>
              <a:buSzPts val="700"/>
              <a:buFont typeface="Arial"/>
              <a:buNone/>
            </a:pPr>
            <a:r>
              <a:rPr b="0" i="0" lang="en" sz="1800" u="none" cap="none" strike="noStrike">
                <a:solidFill>
                  <a:srgbClr val="38761D"/>
                </a:solidFill>
                <a:latin typeface="Calibri"/>
                <a:ea typeface="Calibri"/>
                <a:cs typeface="Calibri"/>
                <a:sym typeface="Calibri"/>
              </a:rPr>
              <a:t>Join GRSS</a:t>
            </a:r>
            <a:endParaRPr sz="1100">
              <a:solidFill>
                <a:srgbClr val="38761D"/>
              </a:solidFill>
            </a:endParaRPr>
          </a:p>
        </p:txBody>
      </p:sp>
      <p:sp>
        <p:nvSpPr>
          <p:cNvPr id="490" name="Google Shape;490;p46"/>
          <p:cNvSpPr/>
          <p:nvPr/>
        </p:nvSpPr>
        <p:spPr>
          <a:xfrm>
            <a:off x="571338" y="1134383"/>
            <a:ext cx="3963300" cy="3357000"/>
          </a:xfrm>
          <a:prstGeom prst="rect">
            <a:avLst/>
          </a:prstGeom>
          <a:noFill/>
          <a:ln cap="flat" cmpd="sng" w="25400">
            <a:solidFill>
              <a:srgbClr val="0F5F7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38761D"/>
              </a:solidFill>
              <a:latin typeface="Calibri"/>
              <a:ea typeface="Calibri"/>
              <a:cs typeface="Calibri"/>
              <a:sym typeface="Calibri"/>
            </a:endParaRPr>
          </a:p>
        </p:txBody>
      </p:sp>
      <p:pic>
        <p:nvPicPr>
          <p:cNvPr descr="A picture containing pattern, square, pixel, stitch&#10;&#10;Description automatically generated" id="491" name="Google Shape;491;p46"/>
          <p:cNvPicPr preferRelativeResize="0"/>
          <p:nvPr/>
        </p:nvPicPr>
        <p:blipFill rotWithShape="1">
          <a:blip r:embed="rId3">
            <a:alphaModFix/>
          </a:blip>
          <a:srcRect b="0" l="0" r="0" t="0"/>
          <a:stretch/>
        </p:blipFill>
        <p:spPr>
          <a:xfrm>
            <a:off x="1264388" y="1907327"/>
            <a:ext cx="2243759" cy="2243759"/>
          </a:xfrm>
          <a:prstGeom prst="rect">
            <a:avLst/>
          </a:prstGeom>
          <a:noFill/>
          <a:ln>
            <a:noFill/>
          </a:ln>
        </p:spPr>
      </p:pic>
      <p:pic>
        <p:nvPicPr>
          <p:cNvPr descr="A qr code with black squares&#10;&#10;Description automatically generated with low confidence" id="492" name="Google Shape;492;p46"/>
          <p:cNvPicPr preferRelativeResize="0"/>
          <p:nvPr/>
        </p:nvPicPr>
        <p:blipFill rotWithShape="1">
          <a:blip r:embed="rId4">
            <a:alphaModFix/>
          </a:blip>
          <a:srcRect b="0" l="0" r="0" t="0"/>
          <a:stretch/>
        </p:blipFill>
        <p:spPr>
          <a:xfrm>
            <a:off x="5635854" y="1907327"/>
            <a:ext cx="2243757" cy="2243757"/>
          </a:xfrm>
          <a:prstGeom prst="rect">
            <a:avLst/>
          </a:prstGeom>
          <a:noFill/>
          <a:ln>
            <a:noFill/>
          </a:ln>
        </p:spPr>
      </p:pic>
      <p:sp>
        <p:nvSpPr>
          <p:cNvPr id="493" name="Google Shape;493;p46"/>
          <p:cNvSpPr txBox="1"/>
          <p:nvPr/>
        </p:nvSpPr>
        <p:spPr>
          <a:xfrm>
            <a:off x="4738362" y="1296795"/>
            <a:ext cx="3963300" cy="359700"/>
          </a:xfrm>
          <a:prstGeom prst="rect">
            <a:avLst/>
          </a:prstGeom>
          <a:noFill/>
          <a:ln>
            <a:noFill/>
          </a:ln>
        </p:spPr>
        <p:txBody>
          <a:bodyPr anchorCtr="0" anchor="b" bIns="33350" lIns="67850" spcFirstLastPara="1" rIns="67850" wrap="square" tIns="33350">
            <a:noAutofit/>
          </a:bodyPr>
          <a:lstStyle/>
          <a:p>
            <a:pPr indent="0" lvl="0" marL="0" marR="0" rtl="0" algn="ctr">
              <a:lnSpc>
                <a:spcPct val="90000"/>
              </a:lnSpc>
              <a:spcBef>
                <a:spcPts val="0"/>
              </a:spcBef>
              <a:spcAft>
                <a:spcPts val="0"/>
              </a:spcAft>
              <a:buClr>
                <a:srgbClr val="FFFFFF"/>
              </a:buClr>
              <a:buSzPts val="700"/>
              <a:buFont typeface="Arial"/>
              <a:buNone/>
            </a:pPr>
            <a:r>
              <a:rPr b="0" i="0" lang="en" sz="1800" u="none" cap="none" strike="noStrike">
                <a:solidFill>
                  <a:srgbClr val="38761D"/>
                </a:solidFill>
                <a:latin typeface="Calibri"/>
                <a:ea typeface="Calibri"/>
                <a:cs typeface="Calibri"/>
                <a:sym typeface="Calibri"/>
              </a:rPr>
              <a:t>Subscribe to the GRSS eNewsletter</a:t>
            </a:r>
            <a:endParaRPr b="0" i="0" sz="1800" u="none" cap="none" strike="noStrike">
              <a:solidFill>
                <a:srgbClr val="38761D"/>
              </a:solidFill>
              <a:latin typeface="Calibri"/>
              <a:ea typeface="Calibri"/>
              <a:cs typeface="Calibri"/>
              <a:sym typeface="Calibri"/>
            </a:endParaRPr>
          </a:p>
        </p:txBody>
      </p:sp>
      <p:sp>
        <p:nvSpPr>
          <p:cNvPr id="494" name="Google Shape;494;p46"/>
          <p:cNvSpPr/>
          <p:nvPr/>
        </p:nvSpPr>
        <p:spPr>
          <a:xfrm>
            <a:off x="4891688" y="1102083"/>
            <a:ext cx="3963300" cy="3357000"/>
          </a:xfrm>
          <a:prstGeom prst="rect">
            <a:avLst/>
          </a:prstGeom>
          <a:noFill/>
          <a:ln cap="flat" cmpd="sng" w="25400">
            <a:solidFill>
              <a:srgbClr val="0F5F7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38761D"/>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7"/>
          <p:cNvSpPr txBox="1"/>
          <p:nvPr>
            <p:ph idx="1" type="body"/>
          </p:nvPr>
        </p:nvSpPr>
        <p:spPr>
          <a:xfrm>
            <a:off x="288019" y="559075"/>
            <a:ext cx="8313900" cy="6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73763"/>
                </a:solidFill>
              </a:rPr>
              <a:t>GRSS Technical Committees</a:t>
            </a:r>
            <a:endParaRPr>
              <a:solidFill>
                <a:srgbClr val="073763"/>
              </a:solidFill>
            </a:endParaRPr>
          </a:p>
        </p:txBody>
      </p:sp>
      <p:sp>
        <p:nvSpPr>
          <p:cNvPr id="500" name="Google Shape;500;p47"/>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IEEE</a:t>
            </a:r>
            <a:endParaRPr/>
          </a:p>
        </p:txBody>
      </p:sp>
      <p:sp>
        <p:nvSpPr>
          <p:cNvPr id="501" name="Google Shape;501;p47"/>
          <p:cNvSpPr/>
          <p:nvPr/>
        </p:nvSpPr>
        <p:spPr>
          <a:xfrm>
            <a:off x="5958425" y="598975"/>
            <a:ext cx="2532900" cy="534600"/>
          </a:xfrm>
          <a:prstGeom prst="rect">
            <a:avLst/>
          </a:prstGeom>
          <a:noFill/>
          <a:ln cap="flat" cmpd="sng" w="26450">
            <a:solidFill>
              <a:srgbClr val="2937FF"/>
            </a:solidFill>
            <a:prstDash val="dash"/>
            <a:miter lim="800000"/>
            <a:headEnd len="sm" w="sm" type="none"/>
            <a:tailEnd len="sm" w="sm" type="none"/>
          </a:ln>
        </p:spPr>
        <p:txBody>
          <a:bodyPr anchorCtr="0" anchor="ctr" bIns="23825" lIns="47625" spcFirstLastPara="1" rIns="47625" wrap="square" tIns="23825">
            <a:noAutofit/>
          </a:bodyPr>
          <a:lstStyle/>
          <a:p>
            <a:pPr indent="0" lvl="0" marL="0" marR="0" rtl="0" algn="ctr">
              <a:lnSpc>
                <a:spcPct val="95000"/>
              </a:lnSpc>
              <a:spcBef>
                <a:spcPts val="0"/>
              </a:spcBef>
              <a:spcAft>
                <a:spcPts val="0"/>
              </a:spcAft>
              <a:buNone/>
            </a:pPr>
            <a:r>
              <a:t/>
            </a:r>
            <a:endParaRPr sz="1250">
              <a:solidFill>
                <a:schemeClr val="lt1"/>
              </a:solidFill>
              <a:latin typeface="Inter Light"/>
              <a:ea typeface="Inter Light"/>
              <a:cs typeface="Inter Light"/>
              <a:sym typeface="Inter Light"/>
            </a:endParaRPr>
          </a:p>
        </p:txBody>
      </p:sp>
      <p:sp>
        <p:nvSpPr>
          <p:cNvPr id="502" name="Google Shape;502;p47"/>
          <p:cNvSpPr/>
          <p:nvPr/>
        </p:nvSpPr>
        <p:spPr>
          <a:xfrm>
            <a:off x="6052117" y="737219"/>
            <a:ext cx="1658700" cy="192300"/>
          </a:xfrm>
          <a:prstGeom prst="rect">
            <a:avLst/>
          </a:prstGeom>
          <a:noFill/>
          <a:ln>
            <a:noFill/>
          </a:ln>
        </p:spPr>
        <p:txBody>
          <a:bodyPr anchorCtr="0" anchor="t" bIns="23825" lIns="47625" spcFirstLastPara="1" rIns="47625" wrap="square" tIns="23825">
            <a:noAutofit/>
          </a:bodyPr>
          <a:lstStyle/>
          <a:p>
            <a:pPr indent="0" lvl="0" marL="0" marR="0" rtl="0" algn="l">
              <a:spcBef>
                <a:spcPts val="0"/>
              </a:spcBef>
              <a:spcAft>
                <a:spcPts val="0"/>
              </a:spcAft>
              <a:buNone/>
            </a:pPr>
            <a:r>
              <a:rPr lang="en" sz="972">
                <a:solidFill>
                  <a:srgbClr val="0F5F7F"/>
                </a:solidFill>
                <a:latin typeface="DM Sans ExtraBold"/>
                <a:ea typeface="DM Sans ExtraBold"/>
                <a:cs typeface="DM Sans ExtraBold"/>
                <a:sym typeface="DM Sans ExtraBold"/>
              </a:rPr>
              <a:t>Earth Science Informatics </a:t>
            </a:r>
            <a:endParaRPr sz="764">
              <a:solidFill>
                <a:srgbClr val="0F5F7F"/>
              </a:solidFill>
              <a:latin typeface="DM Sans"/>
              <a:ea typeface="DM Sans"/>
              <a:cs typeface="DM Sans"/>
              <a:sym typeface="DM Sans"/>
            </a:endParaRPr>
          </a:p>
        </p:txBody>
      </p:sp>
      <p:pic>
        <p:nvPicPr>
          <p:cNvPr id="503" name="Google Shape;503;p47"/>
          <p:cNvPicPr preferRelativeResize="0"/>
          <p:nvPr/>
        </p:nvPicPr>
        <p:blipFill rotWithShape="1">
          <a:blip r:embed="rId3">
            <a:alphaModFix/>
          </a:blip>
          <a:srcRect b="0" l="0" r="0" t="0"/>
          <a:stretch/>
        </p:blipFill>
        <p:spPr>
          <a:xfrm>
            <a:off x="7714593" y="598985"/>
            <a:ext cx="625174" cy="468881"/>
          </a:xfrm>
          <a:prstGeom prst="rect">
            <a:avLst/>
          </a:prstGeom>
          <a:noFill/>
          <a:ln>
            <a:noFill/>
          </a:ln>
        </p:spPr>
      </p:pic>
      <p:sp>
        <p:nvSpPr>
          <p:cNvPr id="504" name="Google Shape;504;p47"/>
          <p:cNvSpPr/>
          <p:nvPr/>
        </p:nvSpPr>
        <p:spPr>
          <a:xfrm>
            <a:off x="327725" y="1953230"/>
            <a:ext cx="2396400" cy="600300"/>
          </a:xfrm>
          <a:prstGeom prst="rect">
            <a:avLst/>
          </a:prstGeom>
          <a:noFill/>
          <a:ln cap="flat" cmpd="sng" w="6600">
            <a:solidFill>
              <a:srgbClr val="2937FF"/>
            </a:solidFill>
            <a:prstDash val="dash"/>
            <a:miter lim="800000"/>
            <a:headEnd len="sm" w="sm" type="none"/>
            <a:tailEnd len="sm" w="sm" type="none"/>
          </a:ln>
        </p:spPr>
        <p:txBody>
          <a:bodyPr anchorCtr="0" anchor="ctr" bIns="23825" lIns="47625" spcFirstLastPara="1" rIns="47625" wrap="square" tIns="23825">
            <a:noAutofit/>
          </a:bodyPr>
          <a:lstStyle/>
          <a:p>
            <a:pPr indent="0" lvl="0" marL="0" marR="0" rtl="0" algn="ctr">
              <a:lnSpc>
                <a:spcPct val="95000"/>
              </a:lnSpc>
              <a:spcBef>
                <a:spcPts val="0"/>
              </a:spcBef>
              <a:spcAft>
                <a:spcPts val="0"/>
              </a:spcAft>
              <a:buNone/>
            </a:pPr>
            <a:r>
              <a:t/>
            </a:r>
            <a:endParaRPr sz="1250">
              <a:solidFill>
                <a:schemeClr val="lt1"/>
              </a:solidFill>
              <a:latin typeface="Inter Light"/>
              <a:ea typeface="Inter Light"/>
              <a:cs typeface="Inter Light"/>
              <a:sym typeface="Inter Light"/>
            </a:endParaRPr>
          </a:p>
        </p:txBody>
      </p:sp>
      <p:sp>
        <p:nvSpPr>
          <p:cNvPr id="505" name="Google Shape;505;p47"/>
          <p:cNvSpPr/>
          <p:nvPr/>
        </p:nvSpPr>
        <p:spPr>
          <a:xfrm>
            <a:off x="531353" y="2096195"/>
            <a:ext cx="1349100" cy="304500"/>
          </a:xfrm>
          <a:prstGeom prst="rect">
            <a:avLst/>
          </a:prstGeom>
          <a:noFill/>
          <a:ln>
            <a:noFill/>
          </a:ln>
        </p:spPr>
        <p:txBody>
          <a:bodyPr anchorCtr="0" anchor="t" bIns="23825" lIns="47625" spcFirstLastPara="1" rIns="47625" wrap="square" tIns="23825">
            <a:noAutofit/>
          </a:bodyPr>
          <a:lstStyle/>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Geoscience Spaceborne </a:t>
            </a:r>
            <a:endParaRPr sz="764">
              <a:solidFill>
                <a:srgbClr val="0F5F7F"/>
              </a:solidFill>
              <a:latin typeface="DM Sans"/>
              <a:ea typeface="DM Sans"/>
              <a:cs typeface="DM Sans"/>
              <a:sym typeface="DM Sans"/>
            </a:endParaRPr>
          </a:p>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Imaging Spectroscopy</a:t>
            </a:r>
            <a:endParaRPr sz="764">
              <a:solidFill>
                <a:srgbClr val="0F5F7F"/>
              </a:solidFill>
              <a:latin typeface="DM Sans"/>
              <a:ea typeface="DM Sans"/>
              <a:cs typeface="DM Sans"/>
              <a:sym typeface="DM Sans"/>
            </a:endParaRPr>
          </a:p>
        </p:txBody>
      </p:sp>
      <p:sp>
        <p:nvSpPr>
          <p:cNvPr id="506" name="Google Shape;506;p47"/>
          <p:cNvSpPr/>
          <p:nvPr/>
        </p:nvSpPr>
        <p:spPr>
          <a:xfrm>
            <a:off x="327725" y="2691515"/>
            <a:ext cx="2396400" cy="600300"/>
          </a:xfrm>
          <a:prstGeom prst="rect">
            <a:avLst/>
          </a:prstGeom>
          <a:noFill/>
          <a:ln cap="flat" cmpd="sng" w="6600">
            <a:solidFill>
              <a:srgbClr val="2937FF"/>
            </a:solidFill>
            <a:prstDash val="dash"/>
            <a:miter lim="800000"/>
            <a:headEnd len="sm" w="sm" type="none"/>
            <a:tailEnd len="sm" w="sm" type="none"/>
          </a:ln>
        </p:spPr>
        <p:txBody>
          <a:bodyPr anchorCtr="0" anchor="ctr" bIns="23825" lIns="47625" spcFirstLastPara="1" rIns="47625" wrap="square" tIns="23825">
            <a:noAutofit/>
          </a:bodyPr>
          <a:lstStyle/>
          <a:p>
            <a:pPr indent="0" lvl="0" marL="0" marR="0" rtl="0" algn="ctr">
              <a:lnSpc>
                <a:spcPct val="95000"/>
              </a:lnSpc>
              <a:spcBef>
                <a:spcPts val="0"/>
              </a:spcBef>
              <a:spcAft>
                <a:spcPts val="0"/>
              </a:spcAft>
              <a:buNone/>
            </a:pPr>
            <a:r>
              <a:t/>
            </a:r>
            <a:endParaRPr sz="1250">
              <a:solidFill>
                <a:schemeClr val="lt1"/>
              </a:solidFill>
              <a:latin typeface="Inter Light"/>
              <a:ea typeface="Inter Light"/>
              <a:cs typeface="Inter Light"/>
              <a:sym typeface="Inter Light"/>
            </a:endParaRPr>
          </a:p>
        </p:txBody>
      </p:sp>
      <p:sp>
        <p:nvSpPr>
          <p:cNvPr id="507" name="Google Shape;507;p47"/>
          <p:cNvSpPr/>
          <p:nvPr/>
        </p:nvSpPr>
        <p:spPr>
          <a:xfrm>
            <a:off x="509802" y="2823542"/>
            <a:ext cx="1483500" cy="304500"/>
          </a:xfrm>
          <a:prstGeom prst="rect">
            <a:avLst/>
          </a:prstGeom>
          <a:noFill/>
          <a:ln>
            <a:noFill/>
          </a:ln>
        </p:spPr>
        <p:txBody>
          <a:bodyPr anchorCtr="0" anchor="t" bIns="23825" lIns="47625" spcFirstLastPara="1" rIns="47625" wrap="square" tIns="23825">
            <a:noAutofit/>
          </a:bodyPr>
          <a:lstStyle/>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Instrumentation and Future </a:t>
            </a:r>
            <a:endParaRPr sz="764">
              <a:solidFill>
                <a:srgbClr val="0F5F7F"/>
              </a:solidFill>
              <a:latin typeface="DM Sans"/>
              <a:ea typeface="DM Sans"/>
              <a:cs typeface="DM Sans"/>
              <a:sym typeface="DM Sans"/>
            </a:endParaRPr>
          </a:p>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Technologies </a:t>
            </a:r>
            <a:endParaRPr sz="764">
              <a:solidFill>
                <a:srgbClr val="0F5F7F"/>
              </a:solidFill>
              <a:latin typeface="DM Sans"/>
              <a:ea typeface="DM Sans"/>
              <a:cs typeface="DM Sans"/>
              <a:sym typeface="DM Sans"/>
            </a:endParaRPr>
          </a:p>
        </p:txBody>
      </p:sp>
      <p:sp>
        <p:nvSpPr>
          <p:cNvPr id="508" name="Google Shape;508;p47"/>
          <p:cNvSpPr/>
          <p:nvPr/>
        </p:nvSpPr>
        <p:spPr>
          <a:xfrm>
            <a:off x="2852950" y="1214950"/>
            <a:ext cx="2396400" cy="600300"/>
          </a:xfrm>
          <a:prstGeom prst="rect">
            <a:avLst/>
          </a:prstGeom>
          <a:noFill/>
          <a:ln cap="flat" cmpd="sng" w="6600">
            <a:solidFill>
              <a:srgbClr val="2937FF"/>
            </a:solidFill>
            <a:prstDash val="dash"/>
            <a:miter lim="800000"/>
            <a:headEnd len="sm" w="sm" type="none"/>
            <a:tailEnd len="sm" w="sm" type="none"/>
          </a:ln>
        </p:spPr>
        <p:txBody>
          <a:bodyPr anchorCtr="0" anchor="ctr" bIns="23825" lIns="47625" spcFirstLastPara="1" rIns="47625" wrap="square" tIns="23825">
            <a:noAutofit/>
          </a:bodyPr>
          <a:lstStyle/>
          <a:p>
            <a:pPr indent="0" lvl="0" marL="0" marR="0" rtl="0" algn="ctr">
              <a:lnSpc>
                <a:spcPct val="95000"/>
              </a:lnSpc>
              <a:spcBef>
                <a:spcPts val="0"/>
              </a:spcBef>
              <a:spcAft>
                <a:spcPts val="0"/>
              </a:spcAft>
              <a:buNone/>
            </a:pPr>
            <a:r>
              <a:t/>
            </a:r>
            <a:endParaRPr sz="1250">
              <a:solidFill>
                <a:schemeClr val="lt1"/>
              </a:solidFill>
              <a:latin typeface="Inter Light"/>
              <a:ea typeface="Inter Light"/>
              <a:cs typeface="Inter Light"/>
              <a:sym typeface="Inter Light"/>
            </a:endParaRPr>
          </a:p>
        </p:txBody>
      </p:sp>
      <p:sp>
        <p:nvSpPr>
          <p:cNvPr id="509" name="Google Shape;509;p47"/>
          <p:cNvSpPr/>
          <p:nvPr/>
        </p:nvSpPr>
        <p:spPr>
          <a:xfrm>
            <a:off x="3072550" y="1355068"/>
            <a:ext cx="1220400" cy="304500"/>
          </a:xfrm>
          <a:prstGeom prst="rect">
            <a:avLst/>
          </a:prstGeom>
          <a:noFill/>
          <a:ln>
            <a:noFill/>
          </a:ln>
        </p:spPr>
        <p:txBody>
          <a:bodyPr anchorCtr="0" anchor="t" bIns="23825" lIns="47625" spcFirstLastPara="1" rIns="47625" wrap="square" tIns="23825">
            <a:noAutofit/>
          </a:bodyPr>
          <a:lstStyle/>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Frequency allocations </a:t>
            </a:r>
            <a:endParaRPr sz="764">
              <a:solidFill>
                <a:srgbClr val="0F5F7F"/>
              </a:solidFill>
              <a:latin typeface="DM Sans"/>
              <a:ea typeface="DM Sans"/>
              <a:cs typeface="DM Sans"/>
              <a:sym typeface="DM Sans"/>
            </a:endParaRPr>
          </a:p>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in Remote Sensing </a:t>
            </a:r>
            <a:endParaRPr sz="764">
              <a:solidFill>
                <a:srgbClr val="0F5F7F"/>
              </a:solidFill>
              <a:latin typeface="DM Sans"/>
              <a:ea typeface="DM Sans"/>
              <a:cs typeface="DM Sans"/>
              <a:sym typeface="DM Sans"/>
            </a:endParaRPr>
          </a:p>
        </p:txBody>
      </p:sp>
      <p:sp>
        <p:nvSpPr>
          <p:cNvPr id="510" name="Google Shape;510;p47"/>
          <p:cNvSpPr/>
          <p:nvPr/>
        </p:nvSpPr>
        <p:spPr>
          <a:xfrm>
            <a:off x="2852950" y="1953225"/>
            <a:ext cx="2396400" cy="600300"/>
          </a:xfrm>
          <a:prstGeom prst="rect">
            <a:avLst/>
          </a:prstGeom>
          <a:noFill/>
          <a:ln cap="flat" cmpd="sng" w="6600">
            <a:solidFill>
              <a:srgbClr val="2937FF"/>
            </a:solidFill>
            <a:prstDash val="dash"/>
            <a:miter lim="800000"/>
            <a:headEnd len="sm" w="sm" type="none"/>
            <a:tailEnd len="sm" w="sm" type="none"/>
          </a:ln>
        </p:spPr>
        <p:txBody>
          <a:bodyPr anchorCtr="0" anchor="ctr" bIns="23825" lIns="47625" spcFirstLastPara="1" rIns="47625" wrap="square" tIns="23825">
            <a:noAutofit/>
          </a:bodyPr>
          <a:lstStyle/>
          <a:p>
            <a:pPr indent="0" lvl="0" marL="0" marR="0" rtl="0" algn="ctr">
              <a:lnSpc>
                <a:spcPct val="95000"/>
              </a:lnSpc>
              <a:spcBef>
                <a:spcPts val="0"/>
              </a:spcBef>
              <a:spcAft>
                <a:spcPts val="0"/>
              </a:spcAft>
              <a:buNone/>
            </a:pPr>
            <a:r>
              <a:t/>
            </a:r>
            <a:endParaRPr sz="1250">
              <a:solidFill>
                <a:schemeClr val="lt1"/>
              </a:solidFill>
              <a:latin typeface="Inter Light"/>
              <a:ea typeface="Inter Light"/>
              <a:cs typeface="Inter Light"/>
              <a:sym typeface="Inter Light"/>
            </a:endParaRPr>
          </a:p>
        </p:txBody>
      </p:sp>
      <p:sp>
        <p:nvSpPr>
          <p:cNvPr id="511" name="Google Shape;511;p47"/>
          <p:cNvSpPr/>
          <p:nvPr/>
        </p:nvSpPr>
        <p:spPr>
          <a:xfrm>
            <a:off x="3138943" y="2110764"/>
            <a:ext cx="1087200" cy="304500"/>
          </a:xfrm>
          <a:prstGeom prst="rect">
            <a:avLst/>
          </a:prstGeom>
          <a:noFill/>
          <a:ln>
            <a:noFill/>
          </a:ln>
        </p:spPr>
        <p:txBody>
          <a:bodyPr anchorCtr="0" anchor="t" bIns="23825" lIns="47625" spcFirstLastPara="1" rIns="47625" wrap="square" tIns="23825">
            <a:noAutofit/>
          </a:bodyPr>
          <a:lstStyle/>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Image Analysis and </a:t>
            </a:r>
            <a:endParaRPr sz="764">
              <a:solidFill>
                <a:srgbClr val="0F5F7F"/>
              </a:solidFill>
              <a:latin typeface="DM Sans"/>
              <a:ea typeface="DM Sans"/>
              <a:cs typeface="DM Sans"/>
              <a:sym typeface="DM Sans"/>
            </a:endParaRPr>
          </a:p>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Data Fusion</a:t>
            </a:r>
            <a:endParaRPr sz="764">
              <a:solidFill>
                <a:srgbClr val="0F5F7F"/>
              </a:solidFill>
              <a:latin typeface="DM Sans"/>
              <a:ea typeface="DM Sans"/>
              <a:cs typeface="DM Sans"/>
              <a:sym typeface="DM Sans"/>
            </a:endParaRPr>
          </a:p>
        </p:txBody>
      </p:sp>
      <p:sp>
        <p:nvSpPr>
          <p:cNvPr id="512" name="Google Shape;512;p47"/>
          <p:cNvSpPr/>
          <p:nvPr/>
        </p:nvSpPr>
        <p:spPr>
          <a:xfrm>
            <a:off x="2852950" y="2691518"/>
            <a:ext cx="2396400" cy="600300"/>
          </a:xfrm>
          <a:prstGeom prst="rect">
            <a:avLst/>
          </a:prstGeom>
          <a:noFill/>
          <a:ln cap="flat" cmpd="sng" w="6600">
            <a:solidFill>
              <a:srgbClr val="2937FF"/>
            </a:solidFill>
            <a:prstDash val="dash"/>
            <a:miter lim="800000"/>
            <a:headEnd len="sm" w="sm" type="none"/>
            <a:tailEnd len="sm" w="sm" type="none"/>
          </a:ln>
        </p:spPr>
        <p:txBody>
          <a:bodyPr anchorCtr="0" anchor="ctr" bIns="23825" lIns="47625" spcFirstLastPara="1" rIns="47625" wrap="square" tIns="23825">
            <a:noAutofit/>
          </a:bodyPr>
          <a:lstStyle/>
          <a:p>
            <a:pPr indent="0" lvl="0" marL="0" marR="0" rtl="0" algn="ctr">
              <a:lnSpc>
                <a:spcPct val="95000"/>
              </a:lnSpc>
              <a:spcBef>
                <a:spcPts val="0"/>
              </a:spcBef>
              <a:spcAft>
                <a:spcPts val="0"/>
              </a:spcAft>
              <a:buNone/>
            </a:pPr>
            <a:r>
              <a:t/>
            </a:r>
            <a:endParaRPr sz="1250">
              <a:solidFill>
                <a:schemeClr val="lt1"/>
              </a:solidFill>
              <a:latin typeface="Inter Light"/>
              <a:ea typeface="Inter Light"/>
              <a:cs typeface="Inter Light"/>
              <a:sym typeface="Inter Light"/>
            </a:endParaRPr>
          </a:p>
        </p:txBody>
      </p:sp>
      <p:sp>
        <p:nvSpPr>
          <p:cNvPr id="513" name="Google Shape;513;p47"/>
          <p:cNvSpPr/>
          <p:nvPr/>
        </p:nvSpPr>
        <p:spPr>
          <a:xfrm>
            <a:off x="2931168" y="2895430"/>
            <a:ext cx="1516800" cy="176400"/>
          </a:xfrm>
          <a:prstGeom prst="rect">
            <a:avLst/>
          </a:prstGeom>
          <a:noFill/>
          <a:ln>
            <a:noFill/>
          </a:ln>
        </p:spPr>
        <p:txBody>
          <a:bodyPr anchorCtr="0" anchor="t" bIns="23825" lIns="47625" spcFirstLastPara="1" rIns="47625" wrap="square" tIns="23825">
            <a:noAutofit/>
          </a:bodyPr>
          <a:lstStyle/>
          <a:p>
            <a:pPr indent="0" lvl="0" marL="0" marR="0" rtl="0" algn="l">
              <a:spcBef>
                <a:spcPts val="0"/>
              </a:spcBef>
              <a:spcAft>
                <a:spcPts val="0"/>
              </a:spcAft>
              <a:buNone/>
            </a:pPr>
            <a:r>
              <a:rPr lang="en" sz="833">
                <a:solidFill>
                  <a:srgbClr val="0F5F7F"/>
                </a:solidFill>
                <a:latin typeface="DM Sans Light"/>
                <a:ea typeface="DM Sans Light"/>
                <a:cs typeface="DM Sans Light"/>
                <a:sym typeface="DM Sans Light"/>
              </a:rPr>
              <a:t>Modeling in Remote Sensing</a:t>
            </a:r>
            <a:endParaRPr sz="764">
              <a:solidFill>
                <a:srgbClr val="0F5F7F"/>
              </a:solidFill>
              <a:latin typeface="DM Sans"/>
              <a:ea typeface="DM Sans"/>
              <a:cs typeface="DM Sans"/>
              <a:sym typeface="DM Sans"/>
            </a:endParaRPr>
          </a:p>
        </p:txBody>
      </p:sp>
      <p:pic>
        <p:nvPicPr>
          <p:cNvPr id="514" name="Google Shape;514;p47"/>
          <p:cNvPicPr preferRelativeResize="0"/>
          <p:nvPr/>
        </p:nvPicPr>
        <p:blipFill rotWithShape="1">
          <a:blip r:embed="rId4">
            <a:alphaModFix/>
          </a:blip>
          <a:srcRect b="0" l="0" r="0" t="0"/>
          <a:stretch/>
        </p:blipFill>
        <p:spPr>
          <a:xfrm>
            <a:off x="4576213" y="1280635"/>
            <a:ext cx="625175" cy="468881"/>
          </a:xfrm>
          <a:prstGeom prst="rect">
            <a:avLst/>
          </a:prstGeom>
          <a:noFill/>
          <a:ln>
            <a:noFill/>
          </a:ln>
        </p:spPr>
      </p:pic>
      <p:pic>
        <p:nvPicPr>
          <p:cNvPr id="515" name="Google Shape;515;p47"/>
          <p:cNvPicPr preferRelativeResize="0"/>
          <p:nvPr/>
        </p:nvPicPr>
        <p:blipFill rotWithShape="1">
          <a:blip r:embed="rId5">
            <a:alphaModFix/>
          </a:blip>
          <a:srcRect b="0" l="0" r="0" t="0"/>
          <a:stretch/>
        </p:blipFill>
        <p:spPr>
          <a:xfrm>
            <a:off x="2083893" y="2036810"/>
            <a:ext cx="625174" cy="468881"/>
          </a:xfrm>
          <a:prstGeom prst="rect">
            <a:avLst/>
          </a:prstGeom>
          <a:noFill/>
          <a:ln>
            <a:noFill/>
          </a:ln>
        </p:spPr>
      </p:pic>
      <p:pic>
        <p:nvPicPr>
          <p:cNvPr id="516" name="Google Shape;516;p47"/>
          <p:cNvPicPr preferRelativeResize="0"/>
          <p:nvPr/>
        </p:nvPicPr>
        <p:blipFill rotWithShape="1">
          <a:blip r:embed="rId6">
            <a:alphaModFix/>
          </a:blip>
          <a:srcRect b="0" l="0" r="0" t="0"/>
          <a:stretch/>
        </p:blipFill>
        <p:spPr>
          <a:xfrm>
            <a:off x="4559649" y="1992256"/>
            <a:ext cx="625175" cy="495569"/>
          </a:xfrm>
          <a:prstGeom prst="rect">
            <a:avLst/>
          </a:prstGeom>
          <a:noFill/>
          <a:ln>
            <a:noFill/>
          </a:ln>
        </p:spPr>
      </p:pic>
      <p:pic>
        <p:nvPicPr>
          <p:cNvPr id="517" name="Google Shape;517;p47"/>
          <p:cNvPicPr preferRelativeResize="0"/>
          <p:nvPr/>
        </p:nvPicPr>
        <p:blipFill rotWithShape="1">
          <a:blip r:embed="rId7">
            <a:alphaModFix/>
          </a:blip>
          <a:srcRect b="0" l="0" r="0" t="0"/>
          <a:stretch/>
        </p:blipFill>
        <p:spPr>
          <a:xfrm>
            <a:off x="2083893" y="2775095"/>
            <a:ext cx="625174" cy="468881"/>
          </a:xfrm>
          <a:prstGeom prst="rect">
            <a:avLst/>
          </a:prstGeom>
          <a:noFill/>
          <a:ln>
            <a:noFill/>
          </a:ln>
        </p:spPr>
      </p:pic>
      <p:pic>
        <p:nvPicPr>
          <p:cNvPr id="518" name="Google Shape;518;p47"/>
          <p:cNvPicPr preferRelativeResize="0"/>
          <p:nvPr/>
        </p:nvPicPr>
        <p:blipFill rotWithShape="1">
          <a:blip r:embed="rId8">
            <a:alphaModFix/>
          </a:blip>
          <a:srcRect b="0" l="0" r="0" t="0"/>
          <a:stretch/>
        </p:blipFill>
        <p:spPr>
          <a:xfrm>
            <a:off x="4594374" y="2757223"/>
            <a:ext cx="591483" cy="468880"/>
          </a:xfrm>
          <a:prstGeom prst="rect">
            <a:avLst/>
          </a:prstGeom>
          <a:noFill/>
          <a:ln>
            <a:noFill/>
          </a:ln>
        </p:spPr>
      </p:pic>
      <p:pic>
        <p:nvPicPr>
          <p:cNvPr id="519" name="Google Shape;519;p47"/>
          <p:cNvPicPr preferRelativeResize="0"/>
          <p:nvPr/>
        </p:nvPicPr>
        <p:blipFill rotWithShape="1">
          <a:blip r:embed="rId9">
            <a:alphaModFix/>
          </a:blip>
          <a:srcRect b="0" l="0" r="0" t="0"/>
          <a:stretch/>
        </p:blipFill>
        <p:spPr>
          <a:xfrm>
            <a:off x="2058862" y="3523599"/>
            <a:ext cx="675235" cy="412644"/>
          </a:xfrm>
          <a:prstGeom prst="rect">
            <a:avLst/>
          </a:prstGeom>
          <a:noFill/>
          <a:ln>
            <a:noFill/>
          </a:ln>
        </p:spPr>
      </p:pic>
      <p:sp>
        <p:nvSpPr>
          <p:cNvPr id="520" name="Google Shape;520;p47"/>
          <p:cNvSpPr/>
          <p:nvPr/>
        </p:nvSpPr>
        <p:spPr>
          <a:xfrm>
            <a:off x="327725" y="3429800"/>
            <a:ext cx="2396400" cy="600300"/>
          </a:xfrm>
          <a:prstGeom prst="rect">
            <a:avLst/>
          </a:prstGeom>
          <a:noFill/>
          <a:ln cap="flat" cmpd="sng" w="6600">
            <a:solidFill>
              <a:srgbClr val="2937FF"/>
            </a:solidFill>
            <a:prstDash val="dash"/>
            <a:miter lim="800000"/>
            <a:headEnd len="sm" w="sm" type="none"/>
            <a:tailEnd len="sm" w="sm" type="none"/>
          </a:ln>
        </p:spPr>
        <p:txBody>
          <a:bodyPr anchorCtr="0" anchor="ctr" bIns="23825" lIns="47625" spcFirstLastPara="1" rIns="47625" wrap="square" tIns="23825">
            <a:noAutofit/>
          </a:bodyPr>
          <a:lstStyle/>
          <a:p>
            <a:pPr indent="0" lvl="0" marL="0" marR="0" rtl="0" algn="ctr">
              <a:lnSpc>
                <a:spcPct val="95000"/>
              </a:lnSpc>
              <a:spcBef>
                <a:spcPts val="0"/>
              </a:spcBef>
              <a:spcAft>
                <a:spcPts val="0"/>
              </a:spcAft>
              <a:buNone/>
            </a:pPr>
            <a:r>
              <a:t/>
            </a:r>
            <a:endParaRPr sz="1250">
              <a:solidFill>
                <a:schemeClr val="lt1"/>
              </a:solidFill>
              <a:latin typeface="Inter Light"/>
              <a:ea typeface="Inter Light"/>
              <a:cs typeface="Inter Light"/>
              <a:sym typeface="Inter Light"/>
            </a:endParaRPr>
          </a:p>
        </p:txBody>
      </p:sp>
      <p:sp>
        <p:nvSpPr>
          <p:cNvPr id="521" name="Google Shape;521;p47"/>
          <p:cNvSpPr/>
          <p:nvPr/>
        </p:nvSpPr>
        <p:spPr>
          <a:xfrm>
            <a:off x="327725" y="3520589"/>
            <a:ext cx="1799100" cy="433200"/>
          </a:xfrm>
          <a:prstGeom prst="rect">
            <a:avLst/>
          </a:prstGeom>
          <a:noFill/>
          <a:ln>
            <a:noFill/>
          </a:ln>
        </p:spPr>
        <p:txBody>
          <a:bodyPr anchorCtr="0" anchor="t" bIns="23825" lIns="47625" spcFirstLastPara="1" rIns="47625" wrap="square" tIns="23825">
            <a:noAutofit/>
          </a:bodyPr>
          <a:lstStyle/>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Remote sensing Environment, </a:t>
            </a:r>
            <a:endParaRPr sz="764">
              <a:solidFill>
                <a:srgbClr val="0F5F7F"/>
              </a:solidFill>
              <a:latin typeface="DM Sans"/>
              <a:ea typeface="DM Sans"/>
              <a:cs typeface="DM Sans"/>
              <a:sym typeface="DM Sans"/>
            </a:endParaRPr>
          </a:p>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Analysis and Climate Technologies </a:t>
            </a:r>
            <a:endParaRPr sz="764">
              <a:solidFill>
                <a:srgbClr val="0F5F7F"/>
              </a:solidFill>
              <a:latin typeface="DM Sans"/>
              <a:ea typeface="DM Sans"/>
              <a:cs typeface="DM Sans"/>
              <a:sym typeface="DM Sans"/>
            </a:endParaRPr>
          </a:p>
        </p:txBody>
      </p:sp>
      <p:sp>
        <p:nvSpPr>
          <p:cNvPr id="522" name="Google Shape;522;p47"/>
          <p:cNvSpPr/>
          <p:nvPr/>
        </p:nvSpPr>
        <p:spPr>
          <a:xfrm>
            <a:off x="2852950" y="3429801"/>
            <a:ext cx="2396400" cy="600300"/>
          </a:xfrm>
          <a:prstGeom prst="rect">
            <a:avLst/>
          </a:prstGeom>
          <a:noFill/>
          <a:ln cap="flat" cmpd="sng" w="6600">
            <a:solidFill>
              <a:srgbClr val="2937FF"/>
            </a:solidFill>
            <a:prstDash val="dash"/>
            <a:miter lim="800000"/>
            <a:headEnd len="sm" w="sm" type="none"/>
            <a:tailEnd len="sm" w="sm" type="none"/>
          </a:ln>
        </p:spPr>
        <p:txBody>
          <a:bodyPr anchorCtr="0" anchor="ctr" bIns="23825" lIns="47625" spcFirstLastPara="1" rIns="47625" wrap="square" tIns="23825">
            <a:noAutofit/>
          </a:bodyPr>
          <a:lstStyle/>
          <a:p>
            <a:pPr indent="0" lvl="0" marL="0" marR="0" rtl="0" algn="ctr">
              <a:lnSpc>
                <a:spcPct val="95000"/>
              </a:lnSpc>
              <a:spcBef>
                <a:spcPts val="0"/>
              </a:spcBef>
              <a:spcAft>
                <a:spcPts val="0"/>
              </a:spcAft>
              <a:buNone/>
            </a:pPr>
            <a:r>
              <a:t/>
            </a:r>
            <a:endParaRPr sz="1250">
              <a:solidFill>
                <a:schemeClr val="lt1"/>
              </a:solidFill>
              <a:latin typeface="Inter Light"/>
              <a:ea typeface="Inter Light"/>
              <a:cs typeface="Inter Light"/>
              <a:sym typeface="Inter Light"/>
            </a:endParaRPr>
          </a:p>
        </p:txBody>
      </p:sp>
      <p:sp>
        <p:nvSpPr>
          <p:cNvPr id="523" name="Google Shape;523;p47"/>
          <p:cNvSpPr/>
          <p:nvPr/>
        </p:nvSpPr>
        <p:spPr>
          <a:xfrm>
            <a:off x="2922018" y="3577593"/>
            <a:ext cx="1627800" cy="304500"/>
          </a:xfrm>
          <a:prstGeom prst="rect">
            <a:avLst/>
          </a:prstGeom>
          <a:noFill/>
          <a:ln>
            <a:noFill/>
          </a:ln>
        </p:spPr>
        <p:txBody>
          <a:bodyPr anchorCtr="0" anchor="t" bIns="23825" lIns="47625" spcFirstLastPara="1" rIns="47625" wrap="square" tIns="23825">
            <a:noAutofit/>
          </a:bodyPr>
          <a:lstStyle/>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GRSS Standards for </a:t>
            </a:r>
            <a:endParaRPr sz="764">
              <a:solidFill>
                <a:srgbClr val="0F5F7F"/>
              </a:solidFill>
              <a:latin typeface="DM Sans"/>
              <a:ea typeface="DM Sans"/>
              <a:cs typeface="DM Sans"/>
              <a:sym typeface="DM Sans"/>
            </a:endParaRPr>
          </a:p>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Earth Observations </a:t>
            </a:r>
            <a:endParaRPr sz="764">
              <a:solidFill>
                <a:srgbClr val="0F5F7F"/>
              </a:solidFill>
              <a:latin typeface="DM Sans"/>
              <a:ea typeface="DM Sans"/>
              <a:cs typeface="DM Sans"/>
              <a:sym typeface="DM Sans"/>
            </a:endParaRPr>
          </a:p>
        </p:txBody>
      </p:sp>
      <p:pic>
        <p:nvPicPr>
          <p:cNvPr descr="A picture containing text, font, logo, graphics&#10;&#10;Description automatically generated" id="524" name="Google Shape;524;p47"/>
          <p:cNvPicPr preferRelativeResize="0"/>
          <p:nvPr/>
        </p:nvPicPr>
        <p:blipFill rotWithShape="1">
          <a:blip r:embed="rId10">
            <a:alphaModFix/>
          </a:blip>
          <a:srcRect b="0" l="0" r="0" t="0"/>
          <a:stretch/>
        </p:blipFill>
        <p:spPr>
          <a:xfrm>
            <a:off x="4580440" y="3429825"/>
            <a:ext cx="619325" cy="464220"/>
          </a:xfrm>
          <a:prstGeom prst="rect">
            <a:avLst/>
          </a:prstGeom>
          <a:noFill/>
          <a:ln>
            <a:noFill/>
          </a:ln>
        </p:spPr>
      </p:pic>
      <p:sp>
        <p:nvSpPr>
          <p:cNvPr id="525" name="Google Shape;525;p47"/>
          <p:cNvSpPr/>
          <p:nvPr/>
        </p:nvSpPr>
        <p:spPr>
          <a:xfrm>
            <a:off x="337771" y="1220000"/>
            <a:ext cx="2396400" cy="600300"/>
          </a:xfrm>
          <a:prstGeom prst="rect">
            <a:avLst/>
          </a:prstGeom>
          <a:noFill/>
          <a:ln cap="flat" cmpd="sng" w="6600">
            <a:solidFill>
              <a:srgbClr val="2937FF"/>
            </a:solidFill>
            <a:prstDash val="dash"/>
            <a:miter lim="800000"/>
            <a:headEnd len="sm" w="sm" type="none"/>
            <a:tailEnd len="sm" w="sm" type="none"/>
          </a:ln>
        </p:spPr>
        <p:txBody>
          <a:bodyPr anchorCtr="0" anchor="ctr" bIns="23825" lIns="47625" spcFirstLastPara="1" rIns="47625" wrap="square" tIns="23825">
            <a:noAutofit/>
          </a:bodyPr>
          <a:lstStyle/>
          <a:p>
            <a:pPr indent="0" lvl="0" marL="0" marR="0" rtl="0" algn="ctr">
              <a:lnSpc>
                <a:spcPct val="95000"/>
              </a:lnSpc>
              <a:spcBef>
                <a:spcPts val="0"/>
              </a:spcBef>
              <a:spcAft>
                <a:spcPts val="0"/>
              </a:spcAft>
              <a:buNone/>
            </a:pPr>
            <a:r>
              <a:t/>
            </a:r>
            <a:endParaRPr sz="1250">
              <a:solidFill>
                <a:schemeClr val="lt1"/>
              </a:solidFill>
              <a:latin typeface="Inter Light"/>
              <a:ea typeface="Inter Light"/>
              <a:cs typeface="Inter Light"/>
              <a:sym typeface="Inter Light"/>
            </a:endParaRPr>
          </a:p>
        </p:txBody>
      </p:sp>
      <p:sp>
        <p:nvSpPr>
          <p:cNvPr id="526" name="Google Shape;526;p47"/>
          <p:cNvSpPr/>
          <p:nvPr/>
        </p:nvSpPr>
        <p:spPr>
          <a:xfrm>
            <a:off x="407418" y="1367793"/>
            <a:ext cx="1627800" cy="304500"/>
          </a:xfrm>
          <a:prstGeom prst="rect">
            <a:avLst/>
          </a:prstGeom>
          <a:noFill/>
          <a:ln>
            <a:noFill/>
          </a:ln>
        </p:spPr>
        <p:txBody>
          <a:bodyPr anchorCtr="0" anchor="t" bIns="23825" lIns="47625" spcFirstLastPara="1" rIns="47625" wrap="square" tIns="23825">
            <a:noAutofit/>
          </a:bodyPr>
          <a:lstStyle/>
          <a:p>
            <a:pPr indent="0" lvl="0" marL="0" marR="0" rtl="0" algn="ctr">
              <a:spcBef>
                <a:spcPts val="0"/>
              </a:spcBef>
              <a:spcAft>
                <a:spcPts val="0"/>
              </a:spcAft>
              <a:buNone/>
            </a:pPr>
            <a:r>
              <a:rPr lang="en" sz="833">
                <a:solidFill>
                  <a:srgbClr val="0F5F7F"/>
                </a:solidFill>
                <a:latin typeface="DM Sans Light"/>
                <a:ea typeface="DM Sans Light"/>
                <a:cs typeface="DM Sans Light"/>
                <a:sym typeface="DM Sans Light"/>
              </a:rPr>
              <a:t>Quantum Earth Science and Technology</a:t>
            </a:r>
            <a:endParaRPr sz="764">
              <a:solidFill>
                <a:srgbClr val="0F5F7F"/>
              </a:solidFill>
              <a:latin typeface="DM Sans"/>
              <a:ea typeface="DM Sans"/>
              <a:cs typeface="DM Sans"/>
              <a:sym typeface="DM Sans"/>
            </a:endParaRPr>
          </a:p>
        </p:txBody>
      </p:sp>
      <p:pic>
        <p:nvPicPr>
          <p:cNvPr id="527" name="Google Shape;527;p47" title="quest.png"/>
          <p:cNvPicPr preferRelativeResize="0"/>
          <p:nvPr/>
        </p:nvPicPr>
        <p:blipFill>
          <a:blip r:embed="rId11">
            <a:alphaModFix/>
          </a:blip>
          <a:stretch>
            <a:fillRect/>
          </a:stretch>
        </p:blipFill>
        <p:spPr>
          <a:xfrm>
            <a:off x="2126825" y="1310100"/>
            <a:ext cx="553024" cy="375128"/>
          </a:xfrm>
          <a:prstGeom prst="rect">
            <a:avLst/>
          </a:prstGeom>
          <a:noFill/>
          <a:ln>
            <a:noFill/>
          </a:ln>
        </p:spPr>
      </p:pic>
      <p:sp>
        <p:nvSpPr>
          <p:cNvPr id="528" name="Google Shape;528;p47"/>
          <p:cNvSpPr/>
          <p:nvPr/>
        </p:nvSpPr>
        <p:spPr>
          <a:xfrm>
            <a:off x="5484650" y="1230175"/>
            <a:ext cx="3552300" cy="3009600"/>
          </a:xfrm>
          <a:prstGeom prst="rect">
            <a:avLst/>
          </a:prstGeom>
          <a:noFill/>
          <a:ln cap="flat" cmpd="sng" w="9525">
            <a:solidFill>
              <a:srgbClr val="2937F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95000"/>
              </a:lnSpc>
              <a:spcBef>
                <a:spcPts val="0"/>
              </a:spcBef>
              <a:spcAft>
                <a:spcPts val="0"/>
              </a:spcAft>
              <a:buNone/>
            </a:pPr>
            <a:r>
              <a:t/>
            </a:r>
            <a:endParaRPr sz="1800">
              <a:solidFill>
                <a:srgbClr val="3F3F3F"/>
              </a:solidFill>
              <a:latin typeface="DM Sans Light"/>
              <a:ea typeface="DM Sans Light"/>
              <a:cs typeface="DM Sans Light"/>
              <a:sym typeface="DM Sans Light"/>
            </a:endParaRPr>
          </a:p>
        </p:txBody>
      </p:sp>
      <p:sp>
        <p:nvSpPr>
          <p:cNvPr id="529" name="Google Shape;529;p47"/>
          <p:cNvSpPr txBox="1"/>
          <p:nvPr/>
        </p:nvSpPr>
        <p:spPr>
          <a:xfrm>
            <a:off x="5583675" y="2594950"/>
            <a:ext cx="3397500" cy="1562400"/>
          </a:xfrm>
          <a:prstGeom prst="rect">
            <a:avLst/>
          </a:prstGeom>
          <a:noFill/>
          <a:ln>
            <a:noFill/>
          </a:ln>
        </p:spPr>
        <p:txBody>
          <a:bodyPr anchorCtr="0" anchor="t" bIns="34275" lIns="68575" spcFirstLastPara="1" rIns="68575" wrap="square" tIns="34275">
            <a:spAutoFit/>
          </a:bodyPr>
          <a:lstStyle/>
          <a:p>
            <a:pPr indent="-139700" lvl="0" marL="127000" marR="0" rtl="0" algn="l">
              <a:spcBef>
                <a:spcPts val="0"/>
              </a:spcBef>
              <a:spcAft>
                <a:spcPts val="0"/>
              </a:spcAft>
              <a:buClr>
                <a:srgbClr val="3F3F3F"/>
              </a:buClr>
              <a:buSzPts val="1200"/>
              <a:buFont typeface="DM Sans"/>
              <a:buChar char="•"/>
            </a:pPr>
            <a:r>
              <a:rPr lang="en" sz="1200">
                <a:solidFill>
                  <a:srgbClr val="3F3F3F"/>
                </a:solidFill>
                <a:latin typeface="DM Sans Light"/>
                <a:ea typeface="DM Sans Light"/>
                <a:cs typeface="DM Sans Light"/>
                <a:sym typeface="DM Sans Light"/>
              </a:rPr>
              <a:t>Exchange ideas and share knowledge</a:t>
            </a:r>
            <a:endParaRPr sz="1200">
              <a:solidFill>
                <a:srgbClr val="3F3F3F"/>
              </a:solidFill>
              <a:latin typeface="DM Sans"/>
              <a:ea typeface="DM Sans"/>
              <a:cs typeface="DM Sans"/>
              <a:sym typeface="DM Sans"/>
            </a:endParaRPr>
          </a:p>
          <a:p>
            <a:pPr indent="-139700" lvl="0" marL="127000" marR="0" rtl="0" algn="l">
              <a:spcBef>
                <a:spcPts val="1000"/>
              </a:spcBef>
              <a:spcAft>
                <a:spcPts val="0"/>
              </a:spcAft>
              <a:buClr>
                <a:srgbClr val="3F3F3F"/>
              </a:buClr>
              <a:buSzPts val="1200"/>
              <a:buFont typeface="DM Sans"/>
              <a:buChar char="•"/>
            </a:pPr>
            <a:r>
              <a:rPr lang="en" sz="1200">
                <a:solidFill>
                  <a:srgbClr val="3F3F3F"/>
                </a:solidFill>
                <a:latin typeface="DM Sans Light"/>
                <a:ea typeface="DM Sans Light"/>
                <a:cs typeface="DM Sans Light"/>
                <a:sym typeface="DM Sans Light"/>
              </a:rPr>
              <a:t>Advance application of informatics to geosciences and remote sensing</a:t>
            </a:r>
            <a:endParaRPr sz="1200">
              <a:solidFill>
                <a:srgbClr val="3F3F3F"/>
              </a:solidFill>
              <a:latin typeface="DM Sans"/>
              <a:ea typeface="DM Sans"/>
              <a:cs typeface="DM Sans"/>
              <a:sym typeface="DM Sans"/>
            </a:endParaRPr>
          </a:p>
          <a:p>
            <a:pPr indent="-139700" lvl="0" marL="127000" marR="0" rtl="0" algn="l">
              <a:spcBef>
                <a:spcPts val="1000"/>
              </a:spcBef>
              <a:spcAft>
                <a:spcPts val="0"/>
              </a:spcAft>
              <a:buClr>
                <a:srgbClr val="3F3F3F"/>
              </a:buClr>
              <a:buSzPts val="1200"/>
              <a:buFont typeface="DM Sans"/>
              <a:buChar char="•"/>
            </a:pPr>
            <a:r>
              <a:rPr lang="en" sz="1200">
                <a:solidFill>
                  <a:srgbClr val="3F3F3F"/>
                </a:solidFill>
                <a:latin typeface="DM Sans Light"/>
                <a:ea typeface="DM Sans Light"/>
                <a:cs typeface="DM Sans Light"/>
                <a:sym typeface="DM Sans Light"/>
              </a:rPr>
              <a:t>Assessing technology to support data stewardship and management</a:t>
            </a:r>
            <a:endParaRPr sz="1200">
              <a:solidFill>
                <a:srgbClr val="3F3F3F"/>
              </a:solidFill>
              <a:latin typeface="DM Sans"/>
              <a:ea typeface="DM Sans"/>
              <a:cs typeface="DM Sans"/>
              <a:sym typeface="DM Sans"/>
            </a:endParaRPr>
          </a:p>
          <a:p>
            <a:pPr indent="-139700" lvl="0" marL="127000" marR="0" rtl="0" algn="l">
              <a:spcBef>
                <a:spcPts val="1000"/>
              </a:spcBef>
              <a:spcAft>
                <a:spcPts val="1000"/>
              </a:spcAft>
              <a:buClr>
                <a:srgbClr val="3F3F3F"/>
              </a:buClr>
              <a:buSzPts val="1200"/>
              <a:buFont typeface="DM Sans"/>
              <a:buChar char="•"/>
            </a:pPr>
            <a:r>
              <a:rPr lang="en" sz="1200">
                <a:solidFill>
                  <a:srgbClr val="3F3F3F"/>
                </a:solidFill>
                <a:latin typeface="DM Sans Light"/>
                <a:ea typeface="DM Sans Light"/>
                <a:cs typeface="DM Sans Light"/>
                <a:sym typeface="DM Sans Light"/>
              </a:rPr>
              <a:t>Promote best practices and lessons learned</a:t>
            </a:r>
            <a:endParaRPr sz="1200">
              <a:solidFill>
                <a:srgbClr val="3F3F3F"/>
              </a:solidFill>
              <a:latin typeface="DM Sans"/>
              <a:ea typeface="DM Sans"/>
              <a:cs typeface="DM Sans"/>
              <a:sym typeface="DM Sans"/>
            </a:endParaRPr>
          </a:p>
        </p:txBody>
      </p:sp>
      <p:sp>
        <p:nvSpPr>
          <p:cNvPr id="530" name="Google Shape;530;p47"/>
          <p:cNvSpPr txBox="1"/>
          <p:nvPr/>
        </p:nvSpPr>
        <p:spPr>
          <a:xfrm>
            <a:off x="5581200" y="1393125"/>
            <a:ext cx="3322200" cy="840900"/>
          </a:xfrm>
          <a:prstGeom prst="rect">
            <a:avLst/>
          </a:prstGeom>
          <a:noFill/>
          <a:ln>
            <a:noFill/>
          </a:ln>
        </p:spPr>
        <p:txBody>
          <a:bodyPr anchorCtr="0" anchor="t" bIns="91425" lIns="91425" spcFirstLastPara="1" rIns="91425" wrap="square" tIns="91425">
            <a:spAutoFit/>
          </a:bodyPr>
          <a:lstStyle/>
          <a:p>
            <a:pPr indent="0" lvl="0" marL="0" rtl="0" algn="l">
              <a:lnSpc>
                <a:spcPct val="114000"/>
              </a:lnSpc>
              <a:spcBef>
                <a:spcPts val="0"/>
              </a:spcBef>
              <a:spcAft>
                <a:spcPts val="0"/>
              </a:spcAft>
              <a:buNone/>
            </a:pPr>
            <a:r>
              <a:rPr b="1" lang="en" sz="1300">
                <a:solidFill>
                  <a:srgbClr val="3F3F3F"/>
                </a:solidFill>
                <a:latin typeface="DM Sans"/>
                <a:ea typeface="DM Sans"/>
                <a:cs typeface="DM Sans"/>
                <a:sym typeface="DM Sans"/>
              </a:rPr>
              <a:t>Objective:</a:t>
            </a:r>
            <a:r>
              <a:rPr lang="en" sz="1300">
                <a:solidFill>
                  <a:srgbClr val="3F3F3F"/>
                </a:solidFill>
                <a:latin typeface="DM Sans Light"/>
                <a:ea typeface="DM Sans Light"/>
                <a:cs typeface="DM Sans Light"/>
                <a:sym typeface="DM Sans Light"/>
              </a:rPr>
              <a:t> </a:t>
            </a:r>
            <a:r>
              <a:rPr lang="en" sz="1300">
                <a:solidFill>
                  <a:srgbClr val="3F3F3F"/>
                </a:solidFill>
                <a:latin typeface="DM Sans Light"/>
                <a:ea typeface="DM Sans Light"/>
                <a:cs typeface="DM Sans Light"/>
                <a:sym typeface="DM Sans Light"/>
              </a:rPr>
              <a:t>Advance application of informatics to geoscience and remote sensing </a:t>
            </a:r>
            <a:endParaRPr sz="1600"/>
          </a:p>
        </p:txBody>
      </p:sp>
      <p:sp>
        <p:nvSpPr>
          <p:cNvPr id="531" name="Google Shape;531;p47"/>
          <p:cNvSpPr/>
          <p:nvPr/>
        </p:nvSpPr>
        <p:spPr>
          <a:xfrm>
            <a:off x="725650" y="4303675"/>
            <a:ext cx="4186200" cy="207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rgbClr val="016AA3"/>
                </a:solidFill>
                <a:latin typeface="DM Sans Light"/>
                <a:ea typeface="DM Sans Light"/>
                <a:cs typeface="DM Sans Light"/>
                <a:sym typeface="DM Sans Light"/>
              </a:rPr>
              <a:t>https://www.grss-ieee.org/technical-committees/earth-science-informatics/</a:t>
            </a:r>
            <a:endParaRPr sz="1100">
              <a:solidFill>
                <a:srgbClr val="016AA3"/>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8"/>
          <p:cNvSpPr txBox="1"/>
          <p:nvPr>
            <p:ph type="title"/>
          </p:nvPr>
        </p:nvSpPr>
        <p:spPr>
          <a:xfrm>
            <a:off x="1666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529C"/>
              </a:buClr>
              <a:buSzPts val="2700"/>
              <a:buFont typeface="Arial"/>
              <a:buNone/>
            </a:pPr>
            <a:r>
              <a:rPr lang="en" sz="2700">
                <a:solidFill>
                  <a:srgbClr val="0B5394"/>
                </a:solidFill>
                <a:latin typeface="DM Sans"/>
                <a:ea typeface="DM Sans"/>
                <a:cs typeface="DM Sans"/>
                <a:sym typeface="DM Sans"/>
              </a:rPr>
              <a:t>ESI TC Leadership</a:t>
            </a:r>
            <a:endParaRPr>
              <a:solidFill>
                <a:srgbClr val="0B5394"/>
              </a:solidFill>
              <a:latin typeface="DM Sans"/>
              <a:ea typeface="DM Sans"/>
              <a:cs typeface="DM Sans"/>
              <a:sym typeface="DM Sans"/>
            </a:endParaRPr>
          </a:p>
        </p:txBody>
      </p:sp>
      <p:pic>
        <p:nvPicPr>
          <p:cNvPr descr="A person in a suit&#10;&#10;Description automatically generated" id="537" name="Google Shape;537;p48"/>
          <p:cNvPicPr preferRelativeResize="0"/>
          <p:nvPr/>
        </p:nvPicPr>
        <p:blipFill rotWithShape="1">
          <a:blip r:embed="rId3">
            <a:alphaModFix/>
          </a:blip>
          <a:srcRect b="0" l="0" r="0" t="0"/>
          <a:stretch/>
        </p:blipFill>
        <p:spPr>
          <a:xfrm>
            <a:off x="1931906" y="1535635"/>
            <a:ext cx="642938" cy="664369"/>
          </a:xfrm>
          <a:prstGeom prst="rect">
            <a:avLst/>
          </a:prstGeom>
          <a:noFill/>
          <a:ln>
            <a:noFill/>
          </a:ln>
        </p:spPr>
      </p:pic>
      <p:pic>
        <p:nvPicPr>
          <p:cNvPr descr="A person smiling at the camera&#10;&#10;Description automatically generated" id="538" name="Google Shape;538;p48"/>
          <p:cNvPicPr preferRelativeResize="0"/>
          <p:nvPr/>
        </p:nvPicPr>
        <p:blipFill rotWithShape="1">
          <a:blip r:embed="rId4">
            <a:alphaModFix/>
          </a:blip>
          <a:srcRect b="0" l="0" r="0" t="0"/>
          <a:stretch/>
        </p:blipFill>
        <p:spPr>
          <a:xfrm>
            <a:off x="7673491" y="2159575"/>
            <a:ext cx="664369" cy="628650"/>
          </a:xfrm>
          <a:prstGeom prst="rect">
            <a:avLst/>
          </a:prstGeom>
          <a:noFill/>
          <a:ln>
            <a:noFill/>
          </a:ln>
        </p:spPr>
      </p:pic>
      <p:pic>
        <p:nvPicPr>
          <p:cNvPr descr="A person smiling at the camera&#10;&#10;Description automatically generated" id="539" name="Google Shape;539;p48"/>
          <p:cNvPicPr preferRelativeResize="0"/>
          <p:nvPr/>
        </p:nvPicPr>
        <p:blipFill rotWithShape="1">
          <a:blip r:embed="rId5">
            <a:alphaModFix/>
          </a:blip>
          <a:srcRect b="0" l="0" r="0" t="0"/>
          <a:stretch/>
        </p:blipFill>
        <p:spPr>
          <a:xfrm>
            <a:off x="6134147" y="3489084"/>
            <a:ext cx="692944" cy="671513"/>
          </a:xfrm>
          <a:prstGeom prst="rect">
            <a:avLst/>
          </a:prstGeom>
          <a:noFill/>
          <a:ln>
            <a:noFill/>
          </a:ln>
        </p:spPr>
      </p:pic>
      <p:pic>
        <p:nvPicPr>
          <p:cNvPr descr="A person in a suit&#10;&#10;Description automatically generated" id="540" name="Google Shape;540;p48"/>
          <p:cNvPicPr preferRelativeResize="0"/>
          <p:nvPr/>
        </p:nvPicPr>
        <p:blipFill rotWithShape="1">
          <a:blip r:embed="rId6">
            <a:alphaModFix/>
          </a:blip>
          <a:srcRect b="20629" l="5498" r="-6021" t="661"/>
          <a:stretch/>
        </p:blipFill>
        <p:spPr>
          <a:xfrm>
            <a:off x="6138166" y="2448057"/>
            <a:ext cx="660673" cy="657896"/>
          </a:xfrm>
          <a:prstGeom prst="rect">
            <a:avLst/>
          </a:prstGeom>
          <a:noFill/>
          <a:ln>
            <a:noFill/>
          </a:ln>
        </p:spPr>
      </p:pic>
      <p:pic>
        <p:nvPicPr>
          <p:cNvPr descr="A person with a mustache and beard&#10;&#10;Description automatically generated" id="541" name="Google Shape;541;p48"/>
          <p:cNvPicPr preferRelativeResize="0"/>
          <p:nvPr/>
        </p:nvPicPr>
        <p:blipFill rotWithShape="1">
          <a:blip r:embed="rId7">
            <a:alphaModFix/>
          </a:blip>
          <a:srcRect b="4665" l="6972" r="13250" t="11272"/>
          <a:stretch/>
        </p:blipFill>
        <p:spPr>
          <a:xfrm>
            <a:off x="6065774" y="1395118"/>
            <a:ext cx="729500" cy="792659"/>
          </a:xfrm>
          <a:prstGeom prst="rect">
            <a:avLst/>
          </a:prstGeom>
          <a:noFill/>
          <a:ln>
            <a:noFill/>
          </a:ln>
        </p:spPr>
      </p:pic>
      <p:pic>
        <p:nvPicPr>
          <p:cNvPr descr="A person wearing glasses and a blue shirt&#10;&#10;Description automatically generated" id="542" name="Google Shape;542;p48"/>
          <p:cNvPicPr preferRelativeResize="0"/>
          <p:nvPr/>
        </p:nvPicPr>
        <p:blipFill rotWithShape="1">
          <a:blip r:embed="rId8">
            <a:alphaModFix/>
          </a:blip>
          <a:srcRect b="0" l="0" r="0" t="0"/>
          <a:stretch/>
        </p:blipFill>
        <p:spPr>
          <a:xfrm>
            <a:off x="4791947" y="3447038"/>
            <a:ext cx="678656" cy="664369"/>
          </a:xfrm>
          <a:prstGeom prst="rect">
            <a:avLst/>
          </a:prstGeom>
          <a:noFill/>
          <a:ln>
            <a:noFill/>
          </a:ln>
        </p:spPr>
      </p:pic>
      <p:pic>
        <p:nvPicPr>
          <p:cNvPr descr="A person wearing glasses and a sweater&#10;&#10;Description automatically generated" id="543" name="Google Shape;543;p48"/>
          <p:cNvPicPr preferRelativeResize="0"/>
          <p:nvPr/>
        </p:nvPicPr>
        <p:blipFill rotWithShape="1">
          <a:blip r:embed="rId9">
            <a:alphaModFix/>
          </a:blip>
          <a:srcRect b="16753" l="592" r="592" t="-3876"/>
          <a:stretch/>
        </p:blipFill>
        <p:spPr>
          <a:xfrm>
            <a:off x="4781677" y="2423100"/>
            <a:ext cx="670620" cy="721967"/>
          </a:xfrm>
          <a:prstGeom prst="rect">
            <a:avLst/>
          </a:prstGeom>
          <a:noFill/>
          <a:ln>
            <a:noFill/>
          </a:ln>
        </p:spPr>
      </p:pic>
      <p:pic>
        <p:nvPicPr>
          <p:cNvPr descr="A person in a suit&#10;&#10;Description automatically generated" id="544" name="Google Shape;544;p48"/>
          <p:cNvPicPr preferRelativeResize="0"/>
          <p:nvPr/>
        </p:nvPicPr>
        <p:blipFill rotWithShape="1">
          <a:blip r:embed="rId10">
            <a:alphaModFix/>
          </a:blip>
          <a:srcRect b="0" l="0" r="0" t="0"/>
          <a:stretch/>
        </p:blipFill>
        <p:spPr>
          <a:xfrm>
            <a:off x="4795519" y="1349157"/>
            <a:ext cx="671513" cy="792956"/>
          </a:xfrm>
          <a:prstGeom prst="rect">
            <a:avLst/>
          </a:prstGeom>
          <a:noFill/>
          <a:ln>
            <a:noFill/>
          </a:ln>
        </p:spPr>
      </p:pic>
      <p:pic>
        <p:nvPicPr>
          <p:cNvPr descr="A person wearing a suit and tie&#10;&#10;Description automatically generated" id="545" name="Google Shape;545;p48"/>
          <p:cNvPicPr preferRelativeResize="0"/>
          <p:nvPr/>
        </p:nvPicPr>
        <p:blipFill rotWithShape="1">
          <a:blip r:embed="rId11">
            <a:alphaModFix/>
          </a:blip>
          <a:srcRect b="0" l="0" r="0" t="0"/>
          <a:stretch/>
        </p:blipFill>
        <p:spPr>
          <a:xfrm>
            <a:off x="3437738" y="3417582"/>
            <a:ext cx="685800" cy="664369"/>
          </a:xfrm>
          <a:prstGeom prst="rect">
            <a:avLst/>
          </a:prstGeom>
          <a:noFill/>
          <a:ln>
            <a:noFill/>
          </a:ln>
        </p:spPr>
      </p:pic>
      <p:pic>
        <p:nvPicPr>
          <p:cNvPr descr="A person in a black shirt&#10;&#10;Description automatically generated" id="546" name="Google Shape;546;p48"/>
          <p:cNvPicPr preferRelativeResize="0"/>
          <p:nvPr/>
        </p:nvPicPr>
        <p:blipFill rotWithShape="1">
          <a:blip r:embed="rId12">
            <a:alphaModFix/>
          </a:blip>
          <a:srcRect b="-652" l="-4866" r="3487" t="-1305"/>
          <a:stretch/>
        </p:blipFill>
        <p:spPr>
          <a:xfrm>
            <a:off x="643410" y="3305323"/>
            <a:ext cx="753221" cy="626417"/>
          </a:xfrm>
          <a:prstGeom prst="rect">
            <a:avLst/>
          </a:prstGeom>
          <a:noFill/>
          <a:ln>
            <a:noFill/>
          </a:ln>
        </p:spPr>
      </p:pic>
      <p:pic>
        <p:nvPicPr>
          <p:cNvPr descr="A person with long hair and beard wearing glasses&#10;&#10;Description automatically generated" id="547" name="Google Shape;547;p48"/>
          <p:cNvPicPr preferRelativeResize="0"/>
          <p:nvPr/>
        </p:nvPicPr>
        <p:blipFill rotWithShape="1">
          <a:blip r:embed="rId13">
            <a:alphaModFix/>
          </a:blip>
          <a:srcRect b="0" l="0" r="0" t="0"/>
          <a:stretch/>
        </p:blipFill>
        <p:spPr>
          <a:xfrm>
            <a:off x="3399544" y="2473997"/>
            <a:ext cx="628650" cy="657225"/>
          </a:xfrm>
          <a:prstGeom prst="rect">
            <a:avLst/>
          </a:prstGeom>
          <a:noFill/>
          <a:ln>
            <a:noFill/>
          </a:ln>
        </p:spPr>
      </p:pic>
      <p:pic>
        <p:nvPicPr>
          <p:cNvPr descr="A person smiling at the camera&#10;&#10;Description automatically generated" id="548" name="Google Shape;548;p48"/>
          <p:cNvPicPr preferRelativeResize="0"/>
          <p:nvPr/>
        </p:nvPicPr>
        <p:blipFill rotWithShape="1">
          <a:blip r:embed="rId14">
            <a:alphaModFix/>
          </a:blip>
          <a:srcRect b="10277" l="1412" r="3149" t="428"/>
          <a:stretch/>
        </p:blipFill>
        <p:spPr>
          <a:xfrm>
            <a:off x="3374839" y="1485397"/>
            <a:ext cx="661300" cy="657059"/>
          </a:xfrm>
          <a:prstGeom prst="rect">
            <a:avLst/>
          </a:prstGeom>
          <a:noFill/>
          <a:ln>
            <a:noFill/>
          </a:ln>
        </p:spPr>
      </p:pic>
      <p:pic>
        <p:nvPicPr>
          <p:cNvPr descr="A person with glasses and a microphone in his mouth&#10;&#10;Description automatically generated" id="549" name="Google Shape;549;p48"/>
          <p:cNvPicPr preferRelativeResize="0"/>
          <p:nvPr/>
        </p:nvPicPr>
        <p:blipFill rotWithShape="1">
          <a:blip r:embed="rId15">
            <a:alphaModFix/>
          </a:blip>
          <a:srcRect b="0" l="0" r="0" t="0"/>
          <a:stretch/>
        </p:blipFill>
        <p:spPr>
          <a:xfrm>
            <a:off x="648844" y="2099925"/>
            <a:ext cx="657225" cy="721519"/>
          </a:xfrm>
          <a:prstGeom prst="rect">
            <a:avLst/>
          </a:prstGeom>
          <a:noFill/>
          <a:ln>
            <a:noFill/>
          </a:ln>
        </p:spPr>
      </p:pic>
      <p:sp>
        <p:nvSpPr>
          <p:cNvPr id="550" name="Google Shape;550;p48"/>
          <p:cNvSpPr txBox="1"/>
          <p:nvPr/>
        </p:nvSpPr>
        <p:spPr>
          <a:xfrm>
            <a:off x="1874445" y="2176346"/>
            <a:ext cx="970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 sz="900" u="none" cap="none" strike="noStrike">
                <a:solidFill>
                  <a:schemeClr val="dk1"/>
                </a:solidFill>
                <a:latin typeface="DM Sans"/>
                <a:ea typeface="DM Sans"/>
                <a:cs typeface="DM Sans"/>
                <a:sym typeface="DM Sans"/>
              </a:rPr>
              <a:t>Manil Maskey</a:t>
            </a:r>
            <a:endParaRPr sz="1100">
              <a:latin typeface="DM Sans"/>
              <a:ea typeface="DM Sans"/>
              <a:cs typeface="DM Sans"/>
              <a:sym typeface="DM Sans"/>
            </a:endParaRPr>
          </a:p>
        </p:txBody>
      </p:sp>
      <p:sp>
        <p:nvSpPr>
          <p:cNvPr id="551" name="Google Shape;551;p48"/>
          <p:cNvSpPr txBox="1"/>
          <p:nvPr/>
        </p:nvSpPr>
        <p:spPr>
          <a:xfrm>
            <a:off x="591383" y="2819217"/>
            <a:ext cx="970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Peter Baumann</a:t>
            </a:r>
            <a:endParaRPr sz="1400">
              <a:solidFill>
                <a:schemeClr val="dk1"/>
              </a:solidFill>
              <a:latin typeface="DM Sans"/>
              <a:ea typeface="DM Sans"/>
              <a:cs typeface="DM Sans"/>
              <a:sym typeface="DM Sans"/>
            </a:endParaRPr>
          </a:p>
        </p:txBody>
      </p:sp>
      <p:sp>
        <p:nvSpPr>
          <p:cNvPr id="552" name="Google Shape;552;p48"/>
          <p:cNvSpPr txBox="1"/>
          <p:nvPr/>
        </p:nvSpPr>
        <p:spPr>
          <a:xfrm>
            <a:off x="1874444" y="3220664"/>
            <a:ext cx="10776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Gabriele Meoni</a:t>
            </a:r>
            <a:endParaRPr sz="1100">
              <a:latin typeface="DM Sans"/>
              <a:ea typeface="DM Sans"/>
              <a:cs typeface="DM Sans"/>
              <a:sym typeface="DM Sans"/>
            </a:endParaRPr>
          </a:p>
        </p:txBody>
      </p:sp>
      <p:sp>
        <p:nvSpPr>
          <p:cNvPr id="553" name="Google Shape;553;p48"/>
          <p:cNvSpPr txBox="1"/>
          <p:nvPr/>
        </p:nvSpPr>
        <p:spPr>
          <a:xfrm>
            <a:off x="3296894" y="2144414"/>
            <a:ext cx="10419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Dora Blanco Heras</a:t>
            </a:r>
            <a:endParaRPr sz="1100">
              <a:latin typeface="DM Sans"/>
              <a:ea typeface="DM Sans"/>
              <a:cs typeface="DM Sans"/>
              <a:sym typeface="DM Sans"/>
            </a:endParaRPr>
          </a:p>
        </p:txBody>
      </p:sp>
      <p:sp>
        <p:nvSpPr>
          <p:cNvPr id="554" name="Google Shape;554;p48"/>
          <p:cNvSpPr txBox="1"/>
          <p:nvPr/>
        </p:nvSpPr>
        <p:spPr>
          <a:xfrm>
            <a:off x="3363513" y="3132567"/>
            <a:ext cx="104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Rocco Sedona</a:t>
            </a:r>
            <a:endParaRPr sz="1100">
              <a:latin typeface="DM Sans"/>
              <a:ea typeface="DM Sans"/>
              <a:cs typeface="DM Sans"/>
              <a:sym typeface="DM Sans"/>
            </a:endParaRPr>
          </a:p>
        </p:txBody>
      </p:sp>
      <p:sp>
        <p:nvSpPr>
          <p:cNvPr id="555" name="Google Shape;555;p48"/>
          <p:cNvSpPr txBox="1"/>
          <p:nvPr/>
        </p:nvSpPr>
        <p:spPr>
          <a:xfrm>
            <a:off x="513307" y="3931739"/>
            <a:ext cx="10419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dk1"/>
                </a:solidFill>
                <a:latin typeface="DM Sans"/>
                <a:ea typeface="DM Sans"/>
                <a:cs typeface="DM Sans"/>
                <a:sym typeface="DM Sans"/>
              </a:rPr>
              <a:t>Iksha Gurung</a:t>
            </a:r>
            <a:endParaRPr b="1" sz="1100">
              <a:latin typeface="DM Sans"/>
              <a:ea typeface="DM Sans"/>
              <a:cs typeface="DM Sans"/>
              <a:sym typeface="DM Sans"/>
            </a:endParaRPr>
          </a:p>
        </p:txBody>
      </p:sp>
      <p:sp>
        <p:nvSpPr>
          <p:cNvPr id="556" name="Google Shape;556;p48"/>
          <p:cNvSpPr txBox="1"/>
          <p:nvPr/>
        </p:nvSpPr>
        <p:spPr>
          <a:xfrm>
            <a:off x="3408850" y="4079724"/>
            <a:ext cx="104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Sudan Jha</a:t>
            </a:r>
            <a:endParaRPr sz="1100">
              <a:latin typeface="DM Sans"/>
              <a:ea typeface="DM Sans"/>
              <a:cs typeface="DM Sans"/>
              <a:sym typeface="DM Sans"/>
            </a:endParaRPr>
          </a:p>
        </p:txBody>
      </p:sp>
      <p:sp>
        <p:nvSpPr>
          <p:cNvPr id="557" name="Google Shape;557;p48"/>
          <p:cNvSpPr txBox="1"/>
          <p:nvPr/>
        </p:nvSpPr>
        <p:spPr>
          <a:xfrm>
            <a:off x="4623749" y="2097025"/>
            <a:ext cx="11562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Muthukumaran Ramasubramanian</a:t>
            </a:r>
            <a:endParaRPr sz="900">
              <a:latin typeface="DM Sans"/>
              <a:ea typeface="DM Sans"/>
              <a:cs typeface="DM Sans"/>
              <a:sym typeface="DM Sans"/>
            </a:endParaRPr>
          </a:p>
        </p:txBody>
      </p:sp>
      <p:sp>
        <p:nvSpPr>
          <p:cNvPr id="558" name="Google Shape;558;p48"/>
          <p:cNvSpPr txBox="1"/>
          <p:nvPr/>
        </p:nvSpPr>
        <p:spPr>
          <a:xfrm>
            <a:off x="4738057" y="3149536"/>
            <a:ext cx="104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Kesheng Wu</a:t>
            </a:r>
            <a:endParaRPr sz="1400">
              <a:solidFill>
                <a:schemeClr val="dk1"/>
              </a:solidFill>
              <a:latin typeface="DM Sans"/>
              <a:ea typeface="DM Sans"/>
              <a:cs typeface="DM Sans"/>
              <a:sym typeface="DM Sans"/>
            </a:endParaRPr>
          </a:p>
        </p:txBody>
      </p:sp>
      <p:sp>
        <p:nvSpPr>
          <p:cNvPr id="559" name="Google Shape;559;p48"/>
          <p:cNvSpPr txBox="1"/>
          <p:nvPr/>
        </p:nvSpPr>
        <p:spPr>
          <a:xfrm>
            <a:off x="4738057" y="4116324"/>
            <a:ext cx="10419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Khalid Belhajjame</a:t>
            </a:r>
            <a:endParaRPr sz="1400">
              <a:solidFill>
                <a:schemeClr val="dk1"/>
              </a:solidFill>
              <a:latin typeface="DM Sans"/>
              <a:ea typeface="DM Sans"/>
              <a:cs typeface="DM Sans"/>
              <a:sym typeface="DM Sans"/>
            </a:endParaRPr>
          </a:p>
        </p:txBody>
      </p:sp>
      <p:sp>
        <p:nvSpPr>
          <p:cNvPr id="560" name="Google Shape;560;p48"/>
          <p:cNvSpPr txBox="1"/>
          <p:nvPr/>
        </p:nvSpPr>
        <p:spPr>
          <a:xfrm>
            <a:off x="6137407" y="2097399"/>
            <a:ext cx="104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Sujit Roy</a:t>
            </a:r>
            <a:endParaRPr sz="1400">
              <a:solidFill>
                <a:schemeClr val="dk1"/>
              </a:solidFill>
              <a:latin typeface="DM Sans"/>
              <a:ea typeface="DM Sans"/>
              <a:cs typeface="DM Sans"/>
              <a:sym typeface="DM Sans"/>
            </a:endParaRPr>
          </a:p>
        </p:txBody>
      </p:sp>
      <p:sp>
        <p:nvSpPr>
          <p:cNvPr id="561" name="Google Shape;561;p48"/>
          <p:cNvSpPr txBox="1"/>
          <p:nvPr/>
        </p:nvSpPr>
        <p:spPr>
          <a:xfrm>
            <a:off x="6065969" y="3118955"/>
            <a:ext cx="104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Rajat Shinde</a:t>
            </a:r>
            <a:endParaRPr sz="1100">
              <a:latin typeface="DM Sans"/>
              <a:ea typeface="DM Sans"/>
              <a:cs typeface="DM Sans"/>
              <a:sym typeface="DM Sans"/>
            </a:endParaRPr>
          </a:p>
        </p:txBody>
      </p:sp>
      <p:sp>
        <p:nvSpPr>
          <p:cNvPr id="562" name="Google Shape;562;p48"/>
          <p:cNvSpPr txBox="1"/>
          <p:nvPr/>
        </p:nvSpPr>
        <p:spPr>
          <a:xfrm>
            <a:off x="6065969" y="4176230"/>
            <a:ext cx="10419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DM Sans"/>
                <a:ea typeface="DM Sans"/>
                <a:cs typeface="DM Sans"/>
                <a:sym typeface="DM Sans"/>
              </a:rPr>
              <a:t>Johannes Schmude</a:t>
            </a:r>
            <a:endParaRPr sz="1400">
              <a:solidFill>
                <a:schemeClr val="dk1"/>
              </a:solidFill>
              <a:latin typeface="DM Sans"/>
              <a:ea typeface="DM Sans"/>
              <a:cs typeface="DM Sans"/>
              <a:sym typeface="DM Sans"/>
            </a:endParaRPr>
          </a:p>
        </p:txBody>
      </p:sp>
      <p:sp>
        <p:nvSpPr>
          <p:cNvPr id="563" name="Google Shape;563;p48"/>
          <p:cNvSpPr txBox="1"/>
          <p:nvPr/>
        </p:nvSpPr>
        <p:spPr>
          <a:xfrm>
            <a:off x="7484713" y="2836350"/>
            <a:ext cx="10419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DM Sans"/>
                <a:ea typeface="DM Sans"/>
                <a:cs typeface="DM Sans"/>
                <a:sym typeface="DM Sans"/>
              </a:rPr>
              <a:t>Jerika (Christman) Chung</a:t>
            </a:r>
            <a:endParaRPr sz="1400">
              <a:solidFill>
                <a:schemeClr val="dk1"/>
              </a:solidFill>
              <a:latin typeface="DM Sans"/>
              <a:ea typeface="DM Sans"/>
              <a:cs typeface="DM Sans"/>
              <a:sym typeface="DM Sans"/>
            </a:endParaRPr>
          </a:p>
        </p:txBody>
      </p:sp>
      <p:sp>
        <p:nvSpPr>
          <p:cNvPr id="564" name="Google Shape;564;p48"/>
          <p:cNvSpPr txBox="1"/>
          <p:nvPr/>
        </p:nvSpPr>
        <p:spPr>
          <a:xfrm>
            <a:off x="1631557" y="1011914"/>
            <a:ext cx="14205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DM Sans"/>
                <a:ea typeface="DM Sans"/>
                <a:cs typeface="DM Sans"/>
                <a:sym typeface="DM Sans"/>
              </a:rPr>
              <a:t>TC Chair/Co-chairs</a:t>
            </a:r>
            <a:endParaRPr sz="1100">
              <a:latin typeface="DM Sans"/>
              <a:ea typeface="DM Sans"/>
              <a:cs typeface="DM Sans"/>
              <a:sym typeface="DM Sans"/>
            </a:endParaRPr>
          </a:p>
        </p:txBody>
      </p:sp>
      <p:sp>
        <p:nvSpPr>
          <p:cNvPr id="565" name="Google Shape;565;p48"/>
          <p:cNvSpPr txBox="1"/>
          <p:nvPr/>
        </p:nvSpPr>
        <p:spPr>
          <a:xfrm>
            <a:off x="3120850" y="998981"/>
            <a:ext cx="12579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DM Sans"/>
                <a:ea typeface="DM Sans"/>
                <a:cs typeface="DM Sans"/>
                <a:sym typeface="DM Sans"/>
              </a:rPr>
              <a:t>HDCRS WG Leads</a:t>
            </a:r>
            <a:endParaRPr sz="1400">
              <a:solidFill>
                <a:schemeClr val="dk1"/>
              </a:solidFill>
              <a:latin typeface="DM Sans"/>
              <a:ea typeface="DM Sans"/>
              <a:cs typeface="DM Sans"/>
              <a:sym typeface="DM Sans"/>
            </a:endParaRPr>
          </a:p>
        </p:txBody>
      </p:sp>
      <p:sp>
        <p:nvSpPr>
          <p:cNvPr id="566" name="Google Shape;566;p48"/>
          <p:cNvSpPr txBox="1"/>
          <p:nvPr/>
        </p:nvSpPr>
        <p:spPr>
          <a:xfrm>
            <a:off x="4501200" y="1023272"/>
            <a:ext cx="1365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DM Sans"/>
                <a:ea typeface="DM Sans"/>
                <a:cs typeface="DM Sans"/>
                <a:sym typeface="DM Sans"/>
              </a:rPr>
              <a:t>RSDS WG Leads</a:t>
            </a:r>
            <a:endParaRPr sz="1400">
              <a:solidFill>
                <a:schemeClr val="dk1"/>
              </a:solidFill>
              <a:latin typeface="DM Sans"/>
              <a:ea typeface="DM Sans"/>
              <a:cs typeface="DM Sans"/>
              <a:sym typeface="DM Sans"/>
            </a:endParaRPr>
          </a:p>
        </p:txBody>
      </p:sp>
      <p:sp>
        <p:nvSpPr>
          <p:cNvPr id="567" name="Google Shape;567;p48"/>
          <p:cNvSpPr txBox="1"/>
          <p:nvPr/>
        </p:nvSpPr>
        <p:spPr>
          <a:xfrm>
            <a:off x="5883801" y="1047767"/>
            <a:ext cx="14205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DM Sans"/>
                <a:ea typeface="DM Sans"/>
                <a:cs typeface="DM Sans"/>
                <a:sym typeface="DM Sans"/>
              </a:rPr>
              <a:t>Earth</a:t>
            </a:r>
            <a:r>
              <a:rPr b="1" baseline="30000" lang="en" sz="1200">
                <a:solidFill>
                  <a:schemeClr val="dk1"/>
                </a:solidFill>
                <a:latin typeface="DM Sans"/>
                <a:ea typeface="DM Sans"/>
                <a:cs typeface="DM Sans"/>
                <a:sym typeface="DM Sans"/>
              </a:rPr>
              <a:t>2 </a:t>
            </a:r>
            <a:r>
              <a:rPr b="1" lang="en" sz="1200">
                <a:solidFill>
                  <a:schemeClr val="dk1"/>
                </a:solidFill>
                <a:latin typeface="DM Sans"/>
                <a:ea typeface="DM Sans"/>
                <a:cs typeface="DM Sans"/>
                <a:sym typeface="DM Sans"/>
              </a:rPr>
              <a:t>WG Leads</a:t>
            </a:r>
            <a:endParaRPr sz="1400">
              <a:solidFill>
                <a:schemeClr val="dk1"/>
              </a:solidFill>
              <a:latin typeface="DM Sans"/>
              <a:ea typeface="DM Sans"/>
              <a:cs typeface="DM Sans"/>
              <a:sym typeface="DM Sans"/>
            </a:endParaRPr>
          </a:p>
        </p:txBody>
      </p:sp>
      <p:sp>
        <p:nvSpPr>
          <p:cNvPr id="568" name="Google Shape;568;p48"/>
          <p:cNvSpPr txBox="1"/>
          <p:nvPr/>
        </p:nvSpPr>
        <p:spPr>
          <a:xfrm>
            <a:off x="7438582" y="1857652"/>
            <a:ext cx="11562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DM Sans"/>
                <a:ea typeface="DM Sans"/>
                <a:cs typeface="DM Sans"/>
                <a:sym typeface="DM Sans"/>
              </a:rPr>
              <a:t>TC Secretary</a:t>
            </a:r>
            <a:endParaRPr sz="1400">
              <a:solidFill>
                <a:schemeClr val="dk1"/>
              </a:solidFill>
              <a:latin typeface="DM Sans"/>
              <a:ea typeface="DM Sans"/>
              <a:cs typeface="DM Sans"/>
              <a:sym typeface="DM Sans"/>
            </a:endParaRPr>
          </a:p>
        </p:txBody>
      </p:sp>
      <p:pic>
        <p:nvPicPr>
          <p:cNvPr id="569" name="Google Shape;569;p48"/>
          <p:cNvPicPr preferRelativeResize="0"/>
          <p:nvPr/>
        </p:nvPicPr>
        <p:blipFill>
          <a:blip r:embed="rId16">
            <a:alphaModFix/>
          </a:blip>
          <a:stretch>
            <a:fillRect/>
          </a:stretch>
        </p:blipFill>
        <p:spPr>
          <a:xfrm>
            <a:off x="1931901" y="2435026"/>
            <a:ext cx="692951" cy="713279"/>
          </a:xfrm>
          <a:prstGeom prst="rect">
            <a:avLst/>
          </a:prstGeom>
          <a:noFill/>
          <a:ln>
            <a:noFill/>
          </a:ln>
        </p:spPr>
      </p:pic>
      <p:sp>
        <p:nvSpPr>
          <p:cNvPr id="570" name="Google Shape;570;p48"/>
          <p:cNvSpPr txBox="1"/>
          <p:nvPr/>
        </p:nvSpPr>
        <p:spPr>
          <a:xfrm>
            <a:off x="323960" y="3079364"/>
            <a:ext cx="14205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DM Sans"/>
                <a:ea typeface="DM Sans"/>
                <a:cs typeface="DM Sans"/>
                <a:sym typeface="DM Sans"/>
              </a:rPr>
              <a:t>Chair-elect</a:t>
            </a:r>
            <a:endParaRPr sz="1100">
              <a:latin typeface="DM Sans"/>
              <a:ea typeface="DM Sans"/>
              <a:cs typeface="DM Sans"/>
              <a:sym typeface="DM Sans"/>
            </a:endParaRPr>
          </a:p>
        </p:txBody>
      </p:sp>
      <p:sp>
        <p:nvSpPr>
          <p:cNvPr id="571" name="Google Shape;571;p48"/>
          <p:cNvSpPr txBox="1"/>
          <p:nvPr/>
        </p:nvSpPr>
        <p:spPr>
          <a:xfrm>
            <a:off x="515172" y="1778546"/>
            <a:ext cx="14205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DM Sans"/>
                <a:ea typeface="DM Sans"/>
                <a:cs typeface="DM Sans"/>
                <a:sym typeface="DM Sans"/>
              </a:rPr>
              <a:t>Past-Chair</a:t>
            </a:r>
            <a:endParaRPr sz="1100">
              <a:latin typeface="DM Sans"/>
              <a:ea typeface="DM Sans"/>
              <a:cs typeface="DM Sans"/>
              <a:sym typeface="DM Sans"/>
            </a:endParaRPr>
          </a:p>
        </p:txBody>
      </p:sp>
      <p:pic>
        <p:nvPicPr>
          <p:cNvPr descr="A person with a mustache and beard&#10;&#10;Description automatically generated" id="572" name="Google Shape;572;p48"/>
          <p:cNvPicPr preferRelativeResize="0"/>
          <p:nvPr/>
        </p:nvPicPr>
        <p:blipFill rotWithShape="1">
          <a:blip r:embed="rId7">
            <a:alphaModFix/>
          </a:blip>
          <a:srcRect b="4665" l="6972" r="13250" t="11272"/>
          <a:stretch/>
        </p:blipFill>
        <p:spPr>
          <a:xfrm>
            <a:off x="1938449" y="3425790"/>
            <a:ext cx="729500" cy="792659"/>
          </a:xfrm>
          <a:prstGeom prst="rect">
            <a:avLst/>
          </a:prstGeom>
          <a:noFill/>
          <a:ln>
            <a:noFill/>
          </a:ln>
        </p:spPr>
      </p:pic>
      <p:sp>
        <p:nvSpPr>
          <p:cNvPr id="573" name="Google Shape;573;p48"/>
          <p:cNvSpPr txBox="1"/>
          <p:nvPr/>
        </p:nvSpPr>
        <p:spPr>
          <a:xfrm>
            <a:off x="1808707" y="4123730"/>
            <a:ext cx="10419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DM Sans"/>
                <a:ea typeface="DM Sans"/>
                <a:cs typeface="DM Sans"/>
                <a:sym typeface="DM Sans"/>
              </a:rPr>
              <a:t>Sujit Roy</a:t>
            </a:r>
            <a:endParaRPr sz="900">
              <a:solidFill>
                <a:schemeClr val="dk1"/>
              </a:solidFill>
              <a:latin typeface="DM Sans"/>
              <a:ea typeface="DM Sans"/>
              <a:cs typeface="DM Sans"/>
              <a:sym typeface="DM Sans"/>
            </a:endParaRPr>
          </a:p>
        </p:txBody>
      </p:sp>
      <p:sp>
        <p:nvSpPr>
          <p:cNvPr id="574" name="Google Shape;574;p48"/>
          <p:cNvSpPr txBox="1"/>
          <p:nvPr>
            <p:ph idx="2" type="body"/>
          </p:nvPr>
        </p:nvSpPr>
        <p:spPr>
          <a:xfrm>
            <a:off x="288038" y="1362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GRSS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8" name="Shape 578"/>
        <p:cNvGrpSpPr/>
        <p:nvPr/>
      </p:nvGrpSpPr>
      <p:grpSpPr>
        <a:xfrm>
          <a:off x="0" y="0"/>
          <a:ext cx="0" cy="0"/>
          <a:chOff x="0" y="0"/>
          <a:chExt cx="0" cy="0"/>
        </a:xfrm>
      </p:grpSpPr>
      <p:pic>
        <p:nvPicPr>
          <p:cNvPr id="579" name="Google Shape;579;p49"/>
          <p:cNvPicPr preferRelativeResize="0"/>
          <p:nvPr/>
        </p:nvPicPr>
        <p:blipFill rotWithShape="1">
          <a:blip r:embed="rId3">
            <a:alphaModFix/>
          </a:blip>
          <a:srcRect b="0" l="0" r="0" t="0"/>
          <a:stretch/>
        </p:blipFill>
        <p:spPr>
          <a:xfrm>
            <a:off x="94825" y="977625"/>
            <a:ext cx="8942176" cy="2624550"/>
          </a:xfrm>
          <a:prstGeom prst="rect">
            <a:avLst/>
          </a:prstGeom>
          <a:noFill/>
          <a:ln>
            <a:noFill/>
          </a:ln>
        </p:spPr>
      </p:pic>
      <p:sp>
        <p:nvSpPr>
          <p:cNvPr id="580" name="Google Shape;580;p49"/>
          <p:cNvSpPr/>
          <p:nvPr/>
        </p:nvSpPr>
        <p:spPr>
          <a:xfrm>
            <a:off x="1181231" y="4191930"/>
            <a:ext cx="6750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rgbClr val="7F7400"/>
                </a:solidFill>
                <a:latin typeface="Inter Light"/>
                <a:ea typeface="Inter Light"/>
                <a:cs typeface="Inter Light"/>
                <a:sym typeface="Inter Light"/>
              </a:rPr>
              <a:t>https://www.grss-ieee.org/technical-committees/earth-science-informatics/</a:t>
            </a:r>
            <a:endParaRPr sz="1100"/>
          </a:p>
        </p:txBody>
      </p:sp>
      <p:sp>
        <p:nvSpPr>
          <p:cNvPr id="581" name="Google Shape;581;p49"/>
          <p:cNvSpPr/>
          <p:nvPr/>
        </p:nvSpPr>
        <p:spPr>
          <a:xfrm>
            <a:off x="2724313" y="3112754"/>
            <a:ext cx="1026300" cy="432000"/>
          </a:xfrm>
          <a:prstGeom prst="rect">
            <a:avLst/>
          </a:prstGeom>
          <a:noFill/>
          <a:ln cap="flat" cmpd="sng" w="41275">
            <a:solidFill>
              <a:srgbClr val="2937FF"/>
            </a:solidFill>
            <a:prstDash val="dot"/>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95000"/>
              </a:lnSpc>
              <a:spcBef>
                <a:spcPts val="0"/>
              </a:spcBef>
              <a:spcAft>
                <a:spcPts val="0"/>
              </a:spcAft>
              <a:buNone/>
            </a:pPr>
            <a:r>
              <a:t/>
            </a:r>
            <a:endParaRPr sz="1800">
              <a:solidFill>
                <a:schemeClr val="lt1"/>
              </a:solidFill>
              <a:latin typeface="Inter Light"/>
              <a:ea typeface="Inter Light"/>
              <a:cs typeface="Inter Light"/>
              <a:sym typeface="Int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0"/>
          <p:cNvSpPr txBox="1"/>
          <p:nvPr>
            <p:ph idx="1" type="body"/>
          </p:nvPr>
        </p:nvSpPr>
        <p:spPr>
          <a:xfrm>
            <a:off x="288036" y="559076"/>
            <a:ext cx="5506500" cy="671100"/>
          </a:xfrm>
          <a:prstGeom prst="rect">
            <a:avLst/>
          </a:prstGeom>
        </p:spPr>
        <p:txBody>
          <a:bodyPr anchorCtr="0" anchor="t" bIns="0" lIns="0" spcFirstLastPara="1" rIns="0" wrap="square" tIns="0">
            <a:noAutofit/>
          </a:bodyPr>
          <a:lstStyle/>
          <a:p>
            <a:pPr indent="0" lvl="0" marL="0" rtl="0" algn="l">
              <a:lnSpc>
                <a:spcPct val="95000"/>
              </a:lnSpc>
              <a:spcBef>
                <a:spcPts val="0"/>
              </a:spcBef>
              <a:spcAft>
                <a:spcPts val="0"/>
              </a:spcAft>
              <a:buSzPts val="770"/>
              <a:buNone/>
            </a:pPr>
            <a:r>
              <a:rPr lang="en" sz="2460"/>
              <a:t>Goals of the tutorial</a:t>
            </a:r>
            <a:endParaRPr sz="2460"/>
          </a:p>
        </p:txBody>
      </p:sp>
      <p:sp>
        <p:nvSpPr>
          <p:cNvPr id="587" name="Google Shape;587;p50"/>
          <p:cNvSpPr txBox="1"/>
          <p:nvPr>
            <p:ph idx="2" type="body"/>
          </p:nvPr>
        </p:nvSpPr>
        <p:spPr>
          <a:xfrm>
            <a:off x="288038" y="342900"/>
            <a:ext cx="3129300" cy="208800"/>
          </a:xfrm>
          <a:prstGeom prst="rect">
            <a:avLst/>
          </a:prstGeom>
        </p:spPr>
        <p:txBody>
          <a:bodyPr anchorCtr="0" anchor="b" bIns="0" lIns="0" spcFirstLastPara="1" rIns="0" wrap="square" tIns="0">
            <a:noAutofit/>
          </a:bodyPr>
          <a:lstStyle/>
          <a:p>
            <a:pPr indent="0" lvl="0" marL="0" rtl="0" algn="l">
              <a:spcBef>
                <a:spcPts val="800"/>
              </a:spcBef>
              <a:spcAft>
                <a:spcPts val="0"/>
              </a:spcAft>
              <a:buNone/>
            </a:pPr>
            <a:r>
              <a:rPr lang="en"/>
              <a:t>ESI Tutorial</a:t>
            </a:r>
            <a:endParaRPr/>
          </a:p>
        </p:txBody>
      </p:sp>
      <p:sp>
        <p:nvSpPr>
          <p:cNvPr id="588" name="Google Shape;588;p50"/>
          <p:cNvSpPr txBox="1"/>
          <p:nvPr>
            <p:ph idx="3" type="body"/>
          </p:nvPr>
        </p:nvSpPr>
        <p:spPr>
          <a:xfrm>
            <a:off x="336439" y="1085138"/>
            <a:ext cx="8471100" cy="3263100"/>
          </a:xfrm>
          <a:prstGeom prst="rect">
            <a:avLst/>
          </a:prstGeom>
        </p:spPr>
        <p:txBody>
          <a:bodyPr anchorCtr="0" anchor="t" bIns="68575" lIns="68575" spcFirstLastPara="1" rIns="68575" wrap="square" tIns="68575">
            <a:noAutofit/>
          </a:bodyPr>
          <a:lstStyle/>
          <a:p>
            <a:pPr indent="0" lvl="0" marL="0" rtl="0" algn="l">
              <a:lnSpc>
                <a:spcPct val="95000"/>
              </a:lnSpc>
              <a:spcBef>
                <a:spcPts val="0"/>
              </a:spcBef>
              <a:spcAft>
                <a:spcPts val="0"/>
              </a:spcAft>
              <a:buClr>
                <a:schemeClr val="dk1"/>
              </a:buClr>
              <a:buSzPts val="770"/>
              <a:buFont typeface="Arial"/>
              <a:buNone/>
            </a:pPr>
            <a:r>
              <a:rPr lang="en" sz="1560">
                <a:solidFill>
                  <a:schemeClr val="dk1"/>
                </a:solidFill>
              </a:rPr>
              <a:t>Continue building capacity around data science</a:t>
            </a:r>
            <a:endParaRPr sz="1560">
              <a:solidFill>
                <a:schemeClr val="dk1"/>
              </a:solidFill>
            </a:endParaRPr>
          </a:p>
          <a:p>
            <a:pPr indent="0" lvl="0" marL="0" rtl="0" algn="l">
              <a:lnSpc>
                <a:spcPct val="95000"/>
              </a:lnSpc>
              <a:spcBef>
                <a:spcPts val="1000"/>
              </a:spcBef>
              <a:spcAft>
                <a:spcPts val="0"/>
              </a:spcAft>
              <a:buClr>
                <a:schemeClr val="dk1"/>
              </a:buClr>
              <a:buSzPts val="770"/>
              <a:buFont typeface="Arial"/>
              <a:buNone/>
            </a:pPr>
            <a:r>
              <a:rPr lang="en" sz="1560">
                <a:solidFill>
                  <a:schemeClr val="dk1"/>
                </a:solidFill>
              </a:rPr>
              <a:t>Explore research and applications of Foundation Models for Earth Observation</a:t>
            </a:r>
            <a:endParaRPr sz="1560">
              <a:solidFill>
                <a:schemeClr val="dk1"/>
              </a:solidFill>
            </a:endParaRPr>
          </a:p>
          <a:p>
            <a:pPr indent="0" lvl="0" marL="0" rtl="0" algn="l">
              <a:lnSpc>
                <a:spcPct val="95000"/>
              </a:lnSpc>
              <a:spcBef>
                <a:spcPts val="1000"/>
              </a:spcBef>
              <a:spcAft>
                <a:spcPts val="0"/>
              </a:spcAft>
              <a:buClr>
                <a:schemeClr val="dk1"/>
              </a:buClr>
              <a:buSzPts val="770"/>
              <a:buFont typeface="Arial"/>
              <a:buNone/>
            </a:pPr>
            <a:r>
              <a:rPr lang="en" sz="1560">
                <a:solidFill>
                  <a:schemeClr val="dk1"/>
                </a:solidFill>
              </a:rPr>
              <a:t>Provide hands on experience to support research and application lifecycle: </a:t>
            </a:r>
            <a:endParaRPr sz="1300">
              <a:solidFill>
                <a:schemeClr val="dk1"/>
              </a:solidFill>
            </a:endParaRPr>
          </a:p>
          <a:p>
            <a:pPr indent="-228600" lvl="0" marL="457200" rtl="0" algn="l">
              <a:lnSpc>
                <a:spcPct val="95000"/>
              </a:lnSpc>
              <a:spcBef>
                <a:spcPts val="1000"/>
              </a:spcBef>
              <a:spcAft>
                <a:spcPts val="0"/>
              </a:spcAft>
              <a:buClr>
                <a:schemeClr val="dk1"/>
              </a:buClr>
              <a:buSzPts val="1300"/>
              <a:buNone/>
            </a:pPr>
            <a:r>
              <a:rPr lang="en" sz="1300">
                <a:solidFill>
                  <a:schemeClr val="dk1"/>
                </a:solidFill>
              </a:rPr>
              <a:t>Use of Cloud Computing Platform (AWS) to </a:t>
            </a:r>
            <a:endParaRPr sz="1300">
              <a:solidFill>
                <a:schemeClr val="dk1"/>
              </a:solidFill>
            </a:endParaRPr>
          </a:p>
          <a:p>
            <a:pPr indent="-304800" lvl="1" marL="914400" rtl="0" algn="l">
              <a:lnSpc>
                <a:spcPct val="95000"/>
              </a:lnSpc>
              <a:spcBef>
                <a:spcPts val="1000"/>
              </a:spcBef>
              <a:spcAft>
                <a:spcPts val="0"/>
              </a:spcAft>
              <a:buClr>
                <a:schemeClr val="dk1"/>
              </a:buClr>
              <a:buSzPts val="1200"/>
              <a:buChar char="•"/>
            </a:pPr>
            <a:r>
              <a:rPr lang="en" sz="1200">
                <a:solidFill>
                  <a:schemeClr val="dk1"/>
                </a:solidFill>
              </a:rPr>
              <a:t>Fine-tune geospatial foundational models</a:t>
            </a:r>
            <a:endParaRPr sz="1200">
              <a:solidFill>
                <a:schemeClr val="dk1"/>
              </a:solidFill>
            </a:endParaRPr>
          </a:p>
          <a:p>
            <a:pPr indent="-304800" lvl="1" marL="914400" rtl="0" algn="l">
              <a:lnSpc>
                <a:spcPct val="95000"/>
              </a:lnSpc>
              <a:spcBef>
                <a:spcPts val="1000"/>
              </a:spcBef>
              <a:spcAft>
                <a:spcPts val="0"/>
              </a:spcAft>
              <a:buClr>
                <a:schemeClr val="dk1"/>
              </a:buClr>
              <a:buSzPts val="1200"/>
              <a:buChar char="•"/>
            </a:pPr>
            <a:r>
              <a:rPr lang="en" sz="1200">
                <a:solidFill>
                  <a:schemeClr val="dk1"/>
                </a:solidFill>
              </a:rPr>
              <a:t>Deploy and infer from a trained model</a:t>
            </a:r>
            <a:endParaRPr sz="1200">
              <a:solidFill>
                <a:schemeClr val="dk1"/>
              </a:solidFill>
            </a:endParaRPr>
          </a:p>
          <a:p>
            <a:pPr indent="0" lvl="0" marL="0" rtl="0" algn="l">
              <a:lnSpc>
                <a:spcPct val="95000"/>
              </a:lnSpc>
              <a:spcBef>
                <a:spcPts val="1000"/>
              </a:spcBef>
              <a:spcAft>
                <a:spcPts val="0"/>
              </a:spcAft>
              <a:buClr>
                <a:schemeClr val="dk1"/>
              </a:buClr>
              <a:buSzPts val="770"/>
              <a:buFont typeface="Arial"/>
              <a:buNone/>
            </a:pPr>
            <a:r>
              <a:rPr lang="en" sz="1560">
                <a:solidFill>
                  <a:schemeClr val="dk1"/>
                </a:solidFill>
              </a:rPr>
              <a:t>Provide forum to exchange Ideas</a:t>
            </a:r>
            <a:endParaRPr sz="1560">
              <a:solidFill>
                <a:schemeClr val="dk1"/>
              </a:solidFill>
            </a:endParaRPr>
          </a:p>
          <a:p>
            <a:pPr indent="0" lvl="0" marL="0" rtl="0" algn="l">
              <a:lnSpc>
                <a:spcPct val="95000"/>
              </a:lnSpc>
              <a:spcBef>
                <a:spcPts val="1000"/>
              </a:spcBef>
              <a:spcAft>
                <a:spcPts val="0"/>
              </a:spcAft>
              <a:buClr>
                <a:schemeClr val="dk1"/>
              </a:buClr>
              <a:buSzPts val="770"/>
              <a:buFont typeface="Arial"/>
              <a:buNone/>
            </a:pPr>
            <a:r>
              <a:rPr lang="en" sz="1560">
                <a:solidFill>
                  <a:schemeClr val="dk1"/>
                </a:solidFill>
              </a:rPr>
              <a:t>Foster collaboration</a:t>
            </a:r>
            <a:endParaRPr sz="1560">
              <a:solidFill>
                <a:schemeClr val="dk1"/>
              </a:solidFill>
            </a:endParaRPr>
          </a:p>
          <a:p>
            <a:pPr indent="0" lvl="0" marL="0" rtl="0" algn="l">
              <a:spcBef>
                <a:spcPts val="1000"/>
              </a:spcBef>
              <a:spcAft>
                <a:spcPts val="1000"/>
              </a:spcAft>
              <a:buNone/>
            </a:pPr>
            <a:r>
              <a:t/>
            </a:r>
            <a:endParaRPr sz="156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DSI Template">
  <a:themeElements>
    <a:clrScheme name="Office">
      <a:dk1>
        <a:srgbClr val="000000"/>
      </a:dk1>
      <a:lt1>
        <a:srgbClr val="FFFFFF"/>
      </a:lt1>
      <a:dk2>
        <a:srgbClr val="2A79DB"/>
      </a:dk2>
      <a:lt2>
        <a:srgbClr val="E8E8E8"/>
      </a:lt2>
      <a:accent1>
        <a:srgbClr val="133966"/>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